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507" r:id="rId2"/>
    <p:sldId id="852" r:id="rId3"/>
    <p:sldId id="855" r:id="rId4"/>
    <p:sldId id="278" r:id="rId5"/>
    <p:sldId id="986" r:id="rId6"/>
    <p:sldId id="978" r:id="rId7"/>
    <p:sldId id="987" r:id="rId8"/>
    <p:sldId id="988" r:id="rId9"/>
    <p:sldId id="989" r:id="rId10"/>
    <p:sldId id="990" r:id="rId11"/>
    <p:sldId id="1004" r:id="rId12"/>
    <p:sldId id="991" r:id="rId13"/>
    <p:sldId id="992" r:id="rId14"/>
    <p:sldId id="962" r:id="rId15"/>
    <p:sldId id="974" r:id="rId16"/>
    <p:sldId id="1005" r:id="rId17"/>
    <p:sldId id="980" r:id="rId18"/>
    <p:sldId id="960" r:id="rId19"/>
    <p:sldId id="982" r:id="rId20"/>
    <p:sldId id="981" r:id="rId21"/>
    <p:sldId id="964" r:id="rId22"/>
    <p:sldId id="965" r:id="rId23"/>
    <p:sldId id="966" r:id="rId24"/>
    <p:sldId id="967" r:id="rId25"/>
    <p:sldId id="968" r:id="rId26"/>
    <p:sldId id="970" r:id="rId27"/>
    <p:sldId id="969" r:id="rId28"/>
    <p:sldId id="998" r:id="rId29"/>
    <p:sldId id="971" r:id="rId30"/>
    <p:sldId id="979" r:id="rId31"/>
    <p:sldId id="1000" r:id="rId32"/>
    <p:sldId id="1002" r:id="rId33"/>
    <p:sldId id="256" r:id="rId34"/>
    <p:sldId id="1003" r:id="rId35"/>
    <p:sldId id="259" r:id="rId36"/>
    <p:sldId id="267" r:id="rId37"/>
    <p:sldId id="994" r:id="rId38"/>
    <p:sldId id="261" r:id="rId39"/>
    <p:sldId id="260" r:id="rId40"/>
    <p:sldId id="917" r:id="rId41"/>
    <p:sldId id="977" r:id="rId42"/>
    <p:sldId id="976" r:id="rId43"/>
    <p:sldId id="975" r:id="rId44"/>
    <p:sldId id="997" r:id="rId45"/>
    <p:sldId id="983" r:id="rId46"/>
    <p:sldId id="953" r:id="rId47"/>
    <p:sldId id="713" r:id="rId48"/>
    <p:sldId id="484" r:id="rId49"/>
    <p:sldId id="485" r:id="rId50"/>
    <p:sldId id="99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9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89C4C-665B-4003-A434-8932A749CC9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B135FC-D001-4ACB-A675-EB590FF9B674}">
      <dgm:prSet custT="1"/>
      <dgm:spPr/>
      <dgm:t>
        <a:bodyPr/>
        <a:lstStyle/>
        <a:p>
          <a:r>
            <a:rPr 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神再次呼召祂的百姓</a:t>
          </a:r>
          <a:endParaRPr lang="en-US" sz="3600" dirty="0">
            <a:solidFill>
              <a:schemeClr val="accent6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82AED06-7A4A-4DD5-B232-1D3FC6C1DC90}" type="parTrans" cxnId="{67F380AB-7A34-452D-A2B3-CF0571B628C9}">
      <dgm:prSet/>
      <dgm:spPr/>
      <dgm:t>
        <a:bodyPr/>
        <a:lstStyle/>
        <a:p>
          <a:endParaRPr lang="en-US"/>
        </a:p>
      </dgm:t>
    </dgm:pt>
    <dgm:pt modelId="{3150BB7F-F6AB-4DF7-8271-207670316606}" type="sibTrans" cxnId="{67F380AB-7A34-452D-A2B3-CF0571B628C9}">
      <dgm:prSet/>
      <dgm:spPr/>
      <dgm:t>
        <a:bodyPr/>
        <a:lstStyle/>
        <a:p>
          <a:endParaRPr lang="en-US"/>
        </a:p>
      </dgm:t>
    </dgm:pt>
    <dgm:pt modelId="{5C22DB96-810B-4A54-8056-8413D3D37331}">
      <dgm:prSet custT="1"/>
      <dgm:spPr/>
      <dgm:t>
        <a:bodyPr/>
        <a:lstStyle/>
        <a:p>
          <a:r>
            <a:rPr lang="zh-TW" altLang="en-US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如同</a:t>
          </a:r>
          <a:r>
            <a:rPr 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乘</a:t>
          </a:r>
          <a:r>
            <a:rPr lang="zh-TW" altLang="en-US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上</a:t>
          </a:r>
          <a:r>
            <a:rPr 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五月花號，進入</a:t>
          </a:r>
          <a:r>
            <a:rPr lang="zh-TW" altLang="en-US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了</a:t>
          </a:r>
          <a:endParaRPr lang="en-US" sz="2800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52029FB-BA19-4A5C-B458-BE1164E49D4B}" type="parTrans" cxnId="{7C089A36-AD16-4F9A-859F-D7DF34696B69}">
      <dgm:prSet/>
      <dgm:spPr/>
      <dgm:t>
        <a:bodyPr/>
        <a:lstStyle/>
        <a:p>
          <a:endParaRPr lang="en-US"/>
        </a:p>
      </dgm:t>
    </dgm:pt>
    <dgm:pt modelId="{9E2D2437-88D4-4976-AE31-8F3F921ACD23}" type="sibTrans" cxnId="{7C089A36-AD16-4F9A-859F-D7DF34696B69}">
      <dgm:prSet/>
      <dgm:spPr/>
      <dgm:t>
        <a:bodyPr/>
        <a:lstStyle/>
        <a:p>
          <a:endParaRPr lang="en-US"/>
        </a:p>
      </dgm:t>
    </dgm:pt>
    <dgm:pt modelId="{4B654E48-DB63-44EC-89BD-737DA6E6E879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AI</a:t>
          </a:r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數字金融 數字身份 全球網絡</a:t>
          </a:r>
          <a:endParaRPr lang="en-US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794CB08-C22A-4A55-A572-3FDF13D2AFBE}" type="parTrans" cxnId="{575A3AC5-DF56-459B-8219-CF3B83EBBC41}">
      <dgm:prSet/>
      <dgm:spPr/>
      <dgm:t>
        <a:bodyPr/>
        <a:lstStyle/>
        <a:p>
          <a:endParaRPr lang="en-US"/>
        </a:p>
      </dgm:t>
    </dgm:pt>
    <dgm:pt modelId="{362C30B4-FE5D-4B26-866D-812160B58030}" type="sibTrans" cxnId="{575A3AC5-DF56-459B-8219-CF3B83EBBC41}">
      <dgm:prSet/>
      <dgm:spPr/>
      <dgm:t>
        <a:bodyPr/>
        <a:lstStyle/>
        <a:p>
          <a:endParaRPr lang="en-US"/>
        </a:p>
      </dgm:t>
    </dgm:pt>
    <dgm:pt modelId="{C7F6DBD0-2985-4EA8-8F90-A68FE3FDF7BC}">
      <dgm:prSet custT="1"/>
      <dgm:spPr/>
      <dgm:t>
        <a:bodyPr/>
        <a:lstStyle/>
        <a:p>
          <a:r>
            <a:rPr lang="zh-TW" sz="3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世界動盪改變</a:t>
          </a:r>
          <a:endParaRPr lang="en-US" sz="3200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D96AC06-ED73-4E26-A0D3-24EE0035F061}" type="parTrans" cxnId="{A87ADE1F-BB12-4E0B-BC08-EDC354544C61}">
      <dgm:prSet/>
      <dgm:spPr/>
      <dgm:t>
        <a:bodyPr/>
        <a:lstStyle/>
        <a:p>
          <a:endParaRPr lang="en-US"/>
        </a:p>
      </dgm:t>
    </dgm:pt>
    <dgm:pt modelId="{3DCBAD4E-E2C6-455E-9177-5A9C1772D2AD}" type="sibTrans" cxnId="{A87ADE1F-BB12-4E0B-BC08-EDC354544C61}">
      <dgm:prSet/>
      <dgm:spPr/>
      <dgm:t>
        <a:bodyPr/>
        <a:lstStyle/>
        <a:p>
          <a:endParaRPr lang="en-US"/>
        </a:p>
      </dgm:t>
    </dgm:pt>
    <dgm:pt modelId="{2396E516-196D-4592-A118-D64723EB9353}">
      <dgm:prSet custT="1"/>
      <dgm:spPr/>
      <dgm:t>
        <a:bodyPr/>
        <a:lstStyle/>
        <a:p>
          <a:r>
            <a:rPr lang="zh-TW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教會是否忠於</a:t>
          </a:r>
          <a:r>
            <a:rPr lang="zh-TW" altLang="en-US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守護</a:t>
          </a:r>
          <a:r>
            <a:rPr lang="zh-TW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真理</a:t>
          </a:r>
          <a:endParaRPr lang="en-US" sz="3200" b="1" dirty="0">
            <a:solidFill>
              <a:schemeClr val="accent6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FDDF2B6-3462-4F03-B9BB-BA6CC9F845EE}" type="parTrans" cxnId="{60D67FC8-C139-4F5A-9476-84744A12A0AD}">
      <dgm:prSet/>
      <dgm:spPr/>
      <dgm:t>
        <a:bodyPr/>
        <a:lstStyle/>
        <a:p>
          <a:endParaRPr lang="en-US"/>
        </a:p>
      </dgm:t>
    </dgm:pt>
    <dgm:pt modelId="{0F7FEBCD-7710-483E-9BF5-8F741858C8ED}" type="sibTrans" cxnId="{60D67FC8-C139-4F5A-9476-84744A12A0AD}">
      <dgm:prSet/>
      <dgm:spPr/>
      <dgm:t>
        <a:bodyPr/>
        <a:lstStyle/>
        <a:p>
          <a:endParaRPr lang="en-US"/>
        </a:p>
      </dgm:t>
    </dgm:pt>
    <dgm:pt modelId="{4E2EA67B-B8D7-4D86-8195-67D41303AAA7}">
      <dgm:prSet custT="1"/>
      <dgm:spPr/>
      <dgm:t>
        <a:bodyPr/>
        <a:lstStyle/>
        <a:p>
          <a:r>
            <a:rPr lang="zh-TW" altLang="en-US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實踐活出</a:t>
          </a:r>
          <a:r>
            <a:rPr lang="zh-TW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屬神公義慈愛</a:t>
          </a:r>
          <a:endParaRPr lang="en-US" sz="3200" dirty="0">
            <a:solidFill>
              <a:schemeClr val="accent6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182AA6F-137E-46C8-BC96-CC2052F78C74}" type="parTrans" cxnId="{22DE64F4-8296-41DE-84BC-AC2E52A45604}">
      <dgm:prSet/>
      <dgm:spPr/>
      <dgm:t>
        <a:bodyPr/>
        <a:lstStyle/>
        <a:p>
          <a:endParaRPr lang="en-US"/>
        </a:p>
      </dgm:t>
    </dgm:pt>
    <dgm:pt modelId="{8DDFC786-EF70-4233-9359-4BB5946ED632}" type="sibTrans" cxnId="{22DE64F4-8296-41DE-84BC-AC2E52A45604}">
      <dgm:prSet/>
      <dgm:spPr/>
      <dgm:t>
        <a:bodyPr/>
        <a:lstStyle/>
        <a:p>
          <a:endParaRPr lang="en-US"/>
        </a:p>
      </dgm:t>
    </dgm:pt>
    <dgm:pt modelId="{3B20A3F9-A24F-7F45-BA82-4D06B613360D}" type="pres">
      <dgm:prSet presAssocID="{1B089C4C-665B-4003-A434-8932A749CC95}" presName="vert0" presStyleCnt="0">
        <dgm:presLayoutVars>
          <dgm:dir/>
          <dgm:animOne val="branch"/>
          <dgm:animLvl val="lvl"/>
        </dgm:presLayoutVars>
      </dgm:prSet>
      <dgm:spPr/>
    </dgm:pt>
    <dgm:pt modelId="{3C828212-9E68-F946-ACF6-9486C11FD9FE}" type="pres">
      <dgm:prSet presAssocID="{D4B135FC-D001-4ACB-A675-EB590FF9B674}" presName="thickLine" presStyleLbl="alignNode1" presStyleIdx="0" presStyleCnt="6"/>
      <dgm:spPr/>
    </dgm:pt>
    <dgm:pt modelId="{1F05CB34-D248-C740-AB1A-3D63868438F7}" type="pres">
      <dgm:prSet presAssocID="{D4B135FC-D001-4ACB-A675-EB590FF9B674}" presName="horz1" presStyleCnt="0"/>
      <dgm:spPr/>
    </dgm:pt>
    <dgm:pt modelId="{331E092C-5CD0-7342-8D2B-7E8152A91253}" type="pres">
      <dgm:prSet presAssocID="{D4B135FC-D001-4ACB-A675-EB590FF9B674}" presName="tx1" presStyleLbl="revTx" presStyleIdx="0" presStyleCnt="6"/>
      <dgm:spPr/>
    </dgm:pt>
    <dgm:pt modelId="{DE7315FF-2496-F54B-BA1C-4B0FF6EFBDD0}" type="pres">
      <dgm:prSet presAssocID="{D4B135FC-D001-4ACB-A675-EB590FF9B674}" presName="vert1" presStyleCnt="0"/>
      <dgm:spPr/>
    </dgm:pt>
    <dgm:pt modelId="{3929FEB1-DA58-6740-A080-4A2EAEEF38FA}" type="pres">
      <dgm:prSet presAssocID="{5C22DB96-810B-4A54-8056-8413D3D37331}" presName="thickLine" presStyleLbl="alignNode1" presStyleIdx="1" presStyleCnt="6"/>
      <dgm:spPr/>
    </dgm:pt>
    <dgm:pt modelId="{550C464D-6B09-E745-B835-A55E24239D22}" type="pres">
      <dgm:prSet presAssocID="{5C22DB96-810B-4A54-8056-8413D3D37331}" presName="horz1" presStyleCnt="0"/>
      <dgm:spPr/>
    </dgm:pt>
    <dgm:pt modelId="{2A3EEFCB-2D3D-BA4F-803C-234C40FC765B}" type="pres">
      <dgm:prSet presAssocID="{5C22DB96-810B-4A54-8056-8413D3D37331}" presName="tx1" presStyleLbl="revTx" presStyleIdx="1" presStyleCnt="6"/>
      <dgm:spPr/>
    </dgm:pt>
    <dgm:pt modelId="{8A831767-2FA5-3B4E-BC03-DD2ADE14C23A}" type="pres">
      <dgm:prSet presAssocID="{5C22DB96-810B-4A54-8056-8413D3D37331}" presName="vert1" presStyleCnt="0"/>
      <dgm:spPr/>
    </dgm:pt>
    <dgm:pt modelId="{956B9465-F2E7-4046-AB44-2345BC137D8F}" type="pres">
      <dgm:prSet presAssocID="{4B654E48-DB63-44EC-89BD-737DA6E6E879}" presName="thickLine" presStyleLbl="alignNode1" presStyleIdx="2" presStyleCnt="6"/>
      <dgm:spPr/>
    </dgm:pt>
    <dgm:pt modelId="{8489A7F7-6511-F445-9654-8A1EE2CDF7B6}" type="pres">
      <dgm:prSet presAssocID="{4B654E48-DB63-44EC-89BD-737DA6E6E879}" presName="horz1" presStyleCnt="0"/>
      <dgm:spPr/>
    </dgm:pt>
    <dgm:pt modelId="{DE17A0E8-19D1-E84B-B54D-42BCFE657BA4}" type="pres">
      <dgm:prSet presAssocID="{4B654E48-DB63-44EC-89BD-737DA6E6E879}" presName="tx1" presStyleLbl="revTx" presStyleIdx="2" presStyleCnt="6"/>
      <dgm:spPr/>
    </dgm:pt>
    <dgm:pt modelId="{6BB4C426-2915-214E-88E5-A28168B93509}" type="pres">
      <dgm:prSet presAssocID="{4B654E48-DB63-44EC-89BD-737DA6E6E879}" presName="vert1" presStyleCnt="0"/>
      <dgm:spPr/>
    </dgm:pt>
    <dgm:pt modelId="{55BB177A-D7FE-424F-B3F9-17BBC53A198F}" type="pres">
      <dgm:prSet presAssocID="{C7F6DBD0-2985-4EA8-8F90-A68FE3FDF7BC}" presName="thickLine" presStyleLbl="alignNode1" presStyleIdx="3" presStyleCnt="6"/>
      <dgm:spPr/>
    </dgm:pt>
    <dgm:pt modelId="{CD61A79B-8CC5-514F-8B37-F0A884D6EE5C}" type="pres">
      <dgm:prSet presAssocID="{C7F6DBD0-2985-4EA8-8F90-A68FE3FDF7BC}" presName="horz1" presStyleCnt="0"/>
      <dgm:spPr/>
    </dgm:pt>
    <dgm:pt modelId="{4FAD2ABB-B9B5-B84F-B25E-64A3E0DF5105}" type="pres">
      <dgm:prSet presAssocID="{C7F6DBD0-2985-4EA8-8F90-A68FE3FDF7BC}" presName="tx1" presStyleLbl="revTx" presStyleIdx="3" presStyleCnt="6"/>
      <dgm:spPr/>
    </dgm:pt>
    <dgm:pt modelId="{2D0E8BAC-7667-E249-8E80-54805A6618B2}" type="pres">
      <dgm:prSet presAssocID="{C7F6DBD0-2985-4EA8-8F90-A68FE3FDF7BC}" presName="vert1" presStyleCnt="0"/>
      <dgm:spPr/>
    </dgm:pt>
    <dgm:pt modelId="{03D8FD26-AEAE-E84C-9706-E4507208B4B4}" type="pres">
      <dgm:prSet presAssocID="{2396E516-196D-4592-A118-D64723EB9353}" presName="thickLine" presStyleLbl="alignNode1" presStyleIdx="4" presStyleCnt="6"/>
      <dgm:spPr/>
    </dgm:pt>
    <dgm:pt modelId="{6840AE29-CF40-CE40-9DDC-B65634842F3D}" type="pres">
      <dgm:prSet presAssocID="{2396E516-196D-4592-A118-D64723EB9353}" presName="horz1" presStyleCnt="0"/>
      <dgm:spPr/>
    </dgm:pt>
    <dgm:pt modelId="{C1330D5B-1745-3244-992B-4DE05EAE7B07}" type="pres">
      <dgm:prSet presAssocID="{2396E516-196D-4592-A118-D64723EB9353}" presName="tx1" presStyleLbl="revTx" presStyleIdx="4" presStyleCnt="6"/>
      <dgm:spPr/>
    </dgm:pt>
    <dgm:pt modelId="{2A3E81D0-9A9A-BB4E-9E6C-EA132994EA32}" type="pres">
      <dgm:prSet presAssocID="{2396E516-196D-4592-A118-D64723EB9353}" presName="vert1" presStyleCnt="0"/>
      <dgm:spPr/>
    </dgm:pt>
    <dgm:pt modelId="{3A270B4D-40CD-094F-870A-FD51C3189CE2}" type="pres">
      <dgm:prSet presAssocID="{4E2EA67B-B8D7-4D86-8195-67D41303AAA7}" presName="thickLine" presStyleLbl="alignNode1" presStyleIdx="5" presStyleCnt="6"/>
      <dgm:spPr/>
    </dgm:pt>
    <dgm:pt modelId="{46F991A6-B4BE-7A41-A8D9-C9876C948748}" type="pres">
      <dgm:prSet presAssocID="{4E2EA67B-B8D7-4D86-8195-67D41303AAA7}" presName="horz1" presStyleCnt="0"/>
      <dgm:spPr/>
    </dgm:pt>
    <dgm:pt modelId="{4EEDC761-16F6-0C49-8ED1-EF09AAE32EFC}" type="pres">
      <dgm:prSet presAssocID="{4E2EA67B-B8D7-4D86-8195-67D41303AAA7}" presName="tx1" presStyleLbl="revTx" presStyleIdx="5" presStyleCnt="6"/>
      <dgm:spPr/>
    </dgm:pt>
    <dgm:pt modelId="{ECFF3969-36A4-7E4A-B854-C1F2CB763800}" type="pres">
      <dgm:prSet presAssocID="{4E2EA67B-B8D7-4D86-8195-67D41303AAA7}" presName="vert1" presStyleCnt="0"/>
      <dgm:spPr/>
    </dgm:pt>
  </dgm:ptLst>
  <dgm:cxnLst>
    <dgm:cxn modelId="{A87ADE1F-BB12-4E0B-BC08-EDC354544C61}" srcId="{1B089C4C-665B-4003-A434-8932A749CC95}" destId="{C7F6DBD0-2985-4EA8-8F90-A68FE3FDF7BC}" srcOrd="3" destOrd="0" parTransId="{FD96AC06-ED73-4E26-A0D3-24EE0035F061}" sibTransId="{3DCBAD4E-E2C6-455E-9177-5A9C1772D2AD}"/>
    <dgm:cxn modelId="{7C089A36-AD16-4F9A-859F-D7DF34696B69}" srcId="{1B089C4C-665B-4003-A434-8932A749CC95}" destId="{5C22DB96-810B-4A54-8056-8413D3D37331}" srcOrd="1" destOrd="0" parTransId="{452029FB-BA19-4A5C-B458-BE1164E49D4B}" sibTransId="{9E2D2437-88D4-4976-AE31-8F3F921ACD23}"/>
    <dgm:cxn modelId="{57D07055-3058-7641-A0E4-2D398F367497}" type="presOf" srcId="{5C22DB96-810B-4A54-8056-8413D3D37331}" destId="{2A3EEFCB-2D3D-BA4F-803C-234C40FC765B}" srcOrd="0" destOrd="0" presId="urn:microsoft.com/office/officeart/2008/layout/LinedList"/>
    <dgm:cxn modelId="{0DBBBD76-9D00-3743-AE5B-155BA59FA2CC}" type="presOf" srcId="{D4B135FC-D001-4ACB-A675-EB590FF9B674}" destId="{331E092C-5CD0-7342-8D2B-7E8152A91253}" srcOrd="0" destOrd="0" presId="urn:microsoft.com/office/officeart/2008/layout/LinedList"/>
    <dgm:cxn modelId="{52F9127D-883F-8943-9241-2B8F078A9FA7}" type="presOf" srcId="{1B089C4C-665B-4003-A434-8932A749CC95}" destId="{3B20A3F9-A24F-7F45-BA82-4D06B613360D}" srcOrd="0" destOrd="0" presId="urn:microsoft.com/office/officeart/2008/layout/LinedList"/>
    <dgm:cxn modelId="{7660429E-3A9D-294A-B568-FF4B052E98CC}" type="presOf" srcId="{C7F6DBD0-2985-4EA8-8F90-A68FE3FDF7BC}" destId="{4FAD2ABB-B9B5-B84F-B25E-64A3E0DF5105}" srcOrd="0" destOrd="0" presId="urn:microsoft.com/office/officeart/2008/layout/LinedList"/>
    <dgm:cxn modelId="{67F380AB-7A34-452D-A2B3-CF0571B628C9}" srcId="{1B089C4C-665B-4003-A434-8932A749CC95}" destId="{D4B135FC-D001-4ACB-A675-EB590FF9B674}" srcOrd="0" destOrd="0" parTransId="{382AED06-7A4A-4DD5-B232-1D3FC6C1DC90}" sibTransId="{3150BB7F-F6AB-4DF7-8271-207670316606}"/>
    <dgm:cxn modelId="{367C83AB-478F-B944-968F-A72BF12083D2}" type="presOf" srcId="{4B654E48-DB63-44EC-89BD-737DA6E6E879}" destId="{DE17A0E8-19D1-E84B-B54D-42BCFE657BA4}" srcOrd="0" destOrd="0" presId="urn:microsoft.com/office/officeart/2008/layout/LinedList"/>
    <dgm:cxn modelId="{575A3AC5-DF56-459B-8219-CF3B83EBBC41}" srcId="{1B089C4C-665B-4003-A434-8932A749CC95}" destId="{4B654E48-DB63-44EC-89BD-737DA6E6E879}" srcOrd="2" destOrd="0" parTransId="{A794CB08-C22A-4A55-A572-3FDF13D2AFBE}" sibTransId="{362C30B4-FE5D-4B26-866D-812160B58030}"/>
    <dgm:cxn modelId="{60D67FC8-C139-4F5A-9476-84744A12A0AD}" srcId="{1B089C4C-665B-4003-A434-8932A749CC95}" destId="{2396E516-196D-4592-A118-D64723EB9353}" srcOrd="4" destOrd="0" parTransId="{2FDDF2B6-3462-4F03-B9BB-BA6CC9F845EE}" sibTransId="{0F7FEBCD-7710-483E-9BF5-8F741858C8ED}"/>
    <dgm:cxn modelId="{3BBC25CA-9947-FB41-9230-638C09B9AED2}" type="presOf" srcId="{4E2EA67B-B8D7-4D86-8195-67D41303AAA7}" destId="{4EEDC761-16F6-0C49-8ED1-EF09AAE32EFC}" srcOrd="0" destOrd="0" presId="urn:microsoft.com/office/officeart/2008/layout/LinedList"/>
    <dgm:cxn modelId="{1E389EED-87D6-3F42-81D3-EE3111BC5C98}" type="presOf" srcId="{2396E516-196D-4592-A118-D64723EB9353}" destId="{C1330D5B-1745-3244-992B-4DE05EAE7B07}" srcOrd="0" destOrd="0" presId="urn:microsoft.com/office/officeart/2008/layout/LinedList"/>
    <dgm:cxn modelId="{22DE64F4-8296-41DE-84BC-AC2E52A45604}" srcId="{1B089C4C-665B-4003-A434-8932A749CC95}" destId="{4E2EA67B-B8D7-4D86-8195-67D41303AAA7}" srcOrd="5" destOrd="0" parTransId="{8182AA6F-137E-46C8-BC96-CC2052F78C74}" sibTransId="{8DDFC786-EF70-4233-9359-4BB5946ED632}"/>
    <dgm:cxn modelId="{74037E25-339D-7349-B953-477DC88B75CE}" type="presParOf" srcId="{3B20A3F9-A24F-7F45-BA82-4D06B613360D}" destId="{3C828212-9E68-F946-ACF6-9486C11FD9FE}" srcOrd="0" destOrd="0" presId="urn:microsoft.com/office/officeart/2008/layout/LinedList"/>
    <dgm:cxn modelId="{5561B9B4-5F5C-5642-99D1-2CA76345CC7D}" type="presParOf" srcId="{3B20A3F9-A24F-7F45-BA82-4D06B613360D}" destId="{1F05CB34-D248-C740-AB1A-3D63868438F7}" srcOrd="1" destOrd="0" presId="urn:microsoft.com/office/officeart/2008/layout/LinedList"/>
    <dgm:cxn modelId="{33C8531A-4492-B946-AD5A-D0E5FDCB32F6}" type="presParOf" srcId="{1F05CB34-D248-C740-AB1A-3D63868438F7}" destId="{331E092C-5CD0-7342-8D2B-7E8152A91253}" srcOrd="0" destOrd="0" presId="urn:microsoft.com/office/officeart/2008/layout/LinedList"/>
    <dgm:cxn modelId="{CB7E1178-655D-3245-84EC-6E43D3CA9996}" type="presParOf" srcId="{1F05CB34-D248-C740-AB1A-3D63868438F7}" destId="{DE7315FF-2496-F54B-BA1C-4B0FF6EFBDD0}" srcOrd="1" destOrd="0" presId="urn:microsoft.com/office/officeart/2008/layout/LinedList"/>
    <dgm:cxn modelId="{B1DA0BFC-FA1C-EC46-8A74-820956837ED1}" type="presParOf" srcId="{3B20A3F9-A24F-7F45-BA82-4D06B613360D}" destId="{3929FEB1-DA58-6740-A080-4A2EAEEF38FA}" srcOrd="2" destOrd="0" presId="urn:microsoft.com/office/officeart/2008/layout/LinedList"/>
    <dgm:cxn modelId="{8A771A57-9A78-E64E-8D6E-623ECAC40A53}" type="presParOf" srcId="{3B20A3F9-A24F-7F45-BA82-4D06B613360D}" destId="{550C464D-6B09-E745-B835-A55E24239D22}" srcOrd="3" destOrd="0" presId="urn:microsoft.com/office/officeart/2008/layout/LinedList"/>
    <dgm:cxn modelId="{F8ACBBE8-4101-CD4D-9AAE-5B5EF5AB11AC}" type="presParOf" srcId="{550C464D-6B09-E745-B835-A55E24239D22}" destId="{2A3EEFCB-2D3D-BA4F-803C-234C40FC765B}" srcOrd="0" destOrd="0" presId="urn:microsoft.com/office/officeart/2008/layout/LinedList"/>
    <dgm:cxn modelId="{F7ADDAAB-6F20-254B-B6FD-20608B0FD1C6}" type="presParOf" srcId="{550C464D-6B09-E745-B835-A55E24239D22}" destId="{8A831767-2FA5-3B4E-BC03-DD2ADE14C23A}" srcOrd="1" destOrd="0" presId="urn:microsoft.com/office/officeart/2008/layout/LinedList"/>
    <dgm:cxn modelId="{D2284B80-F248-7F4F-A681-8EE6DA96B8D2}" type="presParOf" srcId="{3B20A3F9-A24F-7F45-BA82-4D06B613360D}" destId="{956B9465-F2E7-4046-AB44-2345BC137D8F}" srcOrd="4" destOrd="0" presId="urn:microsoft.com/office/officeart/2008/layout/LinedList"/>
    <dgm:cxn modelId="{B6CED582-00A5-D24A-943C-5168893D959C}" type="presParOf" srcId="{3B20A3F9-A24F-7F45-BA82-4D06B613360D}" destId="{8489A7F7-6511-F445-9654-8A1EE2CDF7B6}" srcOrd="5" destOrd="0" presId="urn:microsoft.com/office/officeart/2008/layout/LinedList"/>
    <dgm:cxn modelId="{F3A3876E-158D-FA4F-9859-F287E2089475}" type="presParOf" srcId="{8489A7F7-6511-F445-9654-8A1EE2CDF7B6}" destId="{DE17A0E8-19D1-E84B-B54D-42BCFE657BA4}" srcOrd="0" destOrd="0" presId="urn:microsoft.com/office/officeart/2008/layout/LinedList"/>
    <dgm:cxn modelId="{04663BA4-9F9F-0141-86AC-FA80262E1421}" type="presParOf" srcId="{8489A7F7-6511-F445-9654-8A1EE2CDF7B6}" destId="{6BB4C426-2915-214E-88E5-A28168B93509}" srcOrd="1" destOrd="0" presId="urn:microsoft.com/office/officeart/2008/layout/LinedList"/>
    <dgm:cxn modelId="{31F50AEA-02AC-ED43-941A-5A1B6EEF8482}" type="presParOf" srcId="{3B20A3F9-A24F-7F45-BA82-4D06B613360D}" destId="{55BB177A-D7FE-424F-B3F9-17BBC53A198F}" srcOrd="6" destOrd="0" presId="urn:microsoft.com/office/officeart/2008/layout/LinedList"/>
    <dgm:cxn modelId="{3B0EDDA3-3ADB-DE41-8B2C-6568333817CD}" type="presParOf" srcId="{3B20A3F9-A24F-7F45-BA82-4D06B613360D}" destId="{CD61A79B-8CC5-514F-8B37-F0A884D6EE5C}" srcOrd="7" destOrd="0" presId="urn:microsoft.com/office/officeart/2008/layout/LinedList"/>
    <dgm:cxn modelId="{AFD0EA59-63BE-BB47-81F4-8F0597B16B6A}" type="presParOf" srcId="{CD61A79B-8CC5-514F-8B37-F0A884D6EE5C}" destId="{4FAD2ABB-B9B5-B84F-B25E-64A3E0DF5105}" srcOrd="0" destOrd="0" presId="urn:microsoft.com/office/officeart/2008/layout/LinedList"/>
    <dgm:cxn modelId="{997870E2-BAB7-D842-9335-8BA3AACDBC11}" type="presParOf" srcId="{CD61A79B-8CC5-514F-8B37-F0A884D6EE5C}" destId="{2D0E8BAC-7667-E249-8E80-54805A6618B2}" srcOrd="1" destOrd="0" presId="urn:microsoft.com/office/officeart/2008/layout/LinedList"/>
    <dgm:cxn modelId="{D3CCAE2C-EFDD-BD48-8293-5E9D18DD24BE}" type="presParOf" srcId="{3B20A3F9-A24F-7F45-BA82-4D06B613360D}" destId="{03D8FD26-AEAE-E84C-9706-E4507208B4B4}" srcOrd="8" destOrd="0" presId="urn:microsoft.com/office/officeart/2008/layout/LinedList"/>
    <dgm:cxn modelId="{8F790CF5-BECF-DD41-B393-796887980733}" type="presParOf" srcId="{3B20A3F9-A24F-7F45-BA82-4D06B613360D}" destId="{6840AE29-CF40-CE40-9DDC-B65634842F3D}" srcOrd="9" destOrd="0" presId="urn:microsoft.com/office/officeart/2008/layout/LinedList"/>
    <dgm:cxn modelId="{99EDE0F1-5F87-1145-8C02-B7E41240ACA5}" type="presParOf" srcId="{6840AE29-CF40-CE40-9DDC-B65634842F3D}" destId="{C1330D5B-1745-3244-992B-4DE05EAE7B07}" srcOrd="0" destOrd="0" presId="urn:microsoft.com/office/officeart/2008/layout/LinedList"/>
    <dgm:cxn modelId="{7580E8B1-E18E-5B42-9B5F-208630A1E5D1}" type="presParOf" srcId="{6840AE29-CF40-CE40-9DDC-B65634842F3D}" destId="{2A3E81D0-9A9A-BB4E-9E6C-EA132994EA32}" srcOrd="1" destOrd="0" presId="urn:microsoft.com/office/officeart/2008/layout/LinedList"/>
    <dgm:cxn modelId="{E4FA337F-C7BB-194B-B577-B58DB4E8616C}" type="presParOf" srcId="{3B20A3F9-A24F-7F45-BA82-4D06B613360D}" destId="{3A270B4D-40CD-094F-870A-FD51C3189CE2}" srcOrd="10" destOrd="0" presId="urn:microsoft.com/office/officeart/2008/layout/LinedList"/>
    <dgm:cxn modelId="{077DC554-0B67-3B4C-A999-E0121BC5E04F}" type="presParOf" srcId="{3B20A3F9-A24F-7F45-BA82-4D06B613360D}" destId="{46F991A6-B4BE-7A41-A8D9-C9876C948748}" srcOrd="11" destOrd="0" presId="urn:microsoft.com/office/officeart/2008/layout/LinedList"/>
    <dgm:cxn modelId="{572EF3F1-D674-0D42-B2B4-6AEC0682EEA2}" type="presParOf" srcId="{46F991A6-B4BE-7A41-A8D9-C9876C948748}" destId="{4EEDC761-16F6-0C49-8ED1-EF09AAE32EFC}" srcOrd="0" destOrd="0" presId="urn:microsoft.com/office/officeart/2008/layout/LinedList"/>
    <dgm:cxn modelId="{153D89BD-1F47-0641-9672-529E5EC46873}" type="presParOf" srcId="{46F991A6-B4BE-7A41-A8D9-C9876C948748}" destId="{ECFF3969-36A4-7E4A-B854-C1F2CB7638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28212-9E68-F946-ACF6-9486C11FD9FE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E092C-5CD0-7342-8D2B-7E8152A91253}">
      <dsp:nvSpPr>
        <dsp:cNvPr id="0" name=""/>
        <dsp:cNvSpPr/>
      </dsp:nvSpPr>
      <dsp:spPr>
        <a:xfrm>
          <a:off x="0" y="2663"/>
          <a:ext cx="5000124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神再次呼召祂的百姓</a:t>
          </a:r>
          <a:endParaRPr lang="en-US" sz="3600" kern="1200" dirty="0">
            <a:solidFill>
              <a:schemeClr val="accent6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2663"/>
        <a:ext cx="5000124" cy="908098"/>
      </dsp:txXfrm>
    </dsp:sp>
    <dsp:sp modelId="{3929FEB1-DA58-6740-A080-4A2EAEEF38FA}">
      <dsp:nvSpPr>
        <dsp:cNvPr id="0" name=""/>
        <dsp:cNvSpPr/>
      </dsp:nvSpPr>
      <dsp:spPr>
        <a:xfrm>
          <a:off x="0" y="910762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3EEFCB-2D3D-BA4F-803C-234C40FC765B}">
      <dsp:nvSpPr>
        <dsp:cNvPr id="0" name=""/>
        <dsp:cNvSpPr/>
      </dsp:nvSpPr>
      <dsp:spPr>
        <a:xfrm>
          <a:off x="0" y="910762"/>
          <a:ext cx="5000124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如同</a:t>
          </a:r>
          <a:r>
            <a:rPr lang="zh-TW" sz="28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乘</a:t>
          </a:r>
          <a:r>
            <a:rPr lang="zh-TW" altLang="en-US" sz="28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上</a:t>
          </a:r>
          <a:r>
            <a:rPr lang="zh-TW" sz="28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五月花號，進入</a:t>
          </a:r>
          <a:r>
            <a:rPr lang="zh-TW" altLang="en-US" sz="28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了</a:t>
          </a:r>
          <a:endParaRPr lang="en-US" sz="28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910762"/>
        <a:ext cx="5000124" cy="908098"/>
      </dsp:txXfrm>
    </dsp:sp>
    <dsp:sp modelId="{956B9465-F2E7-4046-AB44-2345BC137D8F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7A0E8-19D1-E84B-B54D-42BCFE657BA4}">
      <dsp:nvSpPr>
        <dsp:cNvPr id="0" name=""/>
        <dsp:cNvSpPr/>
      </dsp:nvSpPr>
      <dsp:spPr>
        <a:xfrm>
          <a:off x="0" y="1818861"/>
          <a:ext cx="5000124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AI</a:t>
          </a:r>
          <a:r>
            <a:rPr lang="zh-TW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數字金融 數字身份 全球網絡</a:t>
          </a:r>
          <a:endParaRPr lang="en-US" sz="2600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1818861"/>
        <a:ext cx="5000124" cy="908098"/>
      </dsp:txXfrm>
    </dsp:sp>
    <dsp:sp modelId="{55BB177A-D7FE-424F-B3F9-17BBC53A198F}">
      <dsp:nvSpPr>
        <dsp:cNvPr id="0" name=""/>
        <dsp:cNvSpPr/>
      </dsp:nvSpPr>
      <dsp:spPr>
        <a:xfrm>
          <a:off x="0" y="2726960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D2ABB-B9B5-B84F-B25E-64A3E0DF5105}">
      <dsp:nvSpPr>
        <dsp:cNvPr id="0" name=""/>
        <dsp:cNvSpPr/>
      </dsp:nvSpPr>
      <dsp:spPr>
        <a:xfrm>
          <a:off x="0" y="2726960"/>
          <a:ext cx="5000124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世界動盪改變</a:t>
          </a:r>
          <a:endParaRPr lang="en-US" sz="32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2726960"/>
        <a:ext cx="5000124" cy="908098"/>
      </dsp:txXfrm>
    </dsp:sp>
    <dsp:sp modelId="{03D8FD26-AEAE-E84C-9706-E4507208B4B4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30D5B-1745-3244-992B-4DE05EAE7B07}">
      <dsp:nvSpPr>
        <dsp:cNvPr id="0" name=""/>
        <dsp:cNvSpPr/>
      </dsp:nvSpPr>
      <dsp:spPr>
        <a:xfrm>
          <a:off x="0" y="3635058"/>
          <a:ext cx="5000124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教會是否忠於</a:t>
          </a:r>
          <a:r>
            <a:rPr lang="zh-TW" altLang="en-US" sz="32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守護</a:t>
          </a:r>
          <a:r>
            <a:rPr lang="zh-TW" sz="32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真理</a:t>
          </a:r>
          <a:endParaRPr lang="en-US" sz="3200" b="1" kern="1200" dirty="0">
            <a:solidFill>
              <a:schemeClr val="accent6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3635058"/>
        <a:ext cx="5000124" cy="908098"/>
      </dsp:txXfrm>
    </dsp:sp>
    <dsp:sp modelId="{3A270B4D-40CD-094F-870A-FD51C3189CE2}">
      <dsp:nvSpPr>
        <dsp:cNvPr id="0" name=""/>
        <dsp:cNvSpPr/>
      </dsp:nvSpPr>
      <dsp:spPr>
        <a:xfrm>
          <a:off x="0" y="4543157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DC761-16F6-0C49-8ED1-EF09AAE32EFC}">
      <dsp:nvSpPr>
        <dsp:cNvPr id="0" name=""/>
        <dsp:cNvSpPr/>
      </dsp:nvSpPr>
      <dsp:spPr>
        <a:xfrm>
          <a:off x="0" y="4543157"/>
          <a:ext cx="5000124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實踐活出</a:t>
          </a:r>
          <a:r>
            <a:rPr lang="zh-TW" sz="32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屬神公義慈愛</a:t>
          </a:r>
          <a:endParaRPr lang="en-US" sz="3200" kern="1200" dirty="0">
            <a:solidFill>
              <a:schemeClr val="accent6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4543157"/>
        <a:ext cx="5000124" cy="90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image" Target="../media/image8.gif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C5F6-FD2F-914D-968C-5484C3A37009}" type="datetimeFigureOut">
              <a:rPr lang="en-US" smtClean="0"/>
              <a:t>7/9/26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4AFEE-C7FE-E645-B756-CC1A9F98C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48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5299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48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530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5301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782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49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7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49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7349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73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50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7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50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7349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7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63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F9DEA-6CEE-CF45-8DB8-947266663E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4AFEE-C7FE-E645-B756-CC1A9F98C3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4AFEE-C7FE-E645-B756-CC1A9F98C3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F9DEA-6CEE-CF45-8DB8-947266663E1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09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47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47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4915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3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PrJ26r4UgI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89zSBB5RUuM" TargetMode="External"/><Relationship Id="rId5" Type="http://schemas.openxmlformats.org/officeDocument/2006/relationships/hyperlink" Target="https://www.youtube.com/watch?v=4paC6yuKBdo" TargetMode="External"/><Relationship Id="rId4" Type="http://schemas.openxmlformats.org/officeDocument/2006/relationships/hyperlink" Target="https://www.youtube.com/watch?v=G-YpX7VI1zA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lm0805yhUQ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tical Rainb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837" y="-100012"/>
            <a:ext cx="13381037" cy="954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/>
          <p:nvPr/>
        </p:nvSpPr>
        <p:spPr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6000" b="1" dirty="0"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323850" y="381000"/>
            <a:ext cx="8820150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願主悅納我們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同心敬拜</a:t>
            </a: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讚美</a:t>
            </a:r>
            <a:endParaRPr lang="zh-CN" altLang="zh-TW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以馬内利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豐滿的與我們同在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4225-B572-EFCF-9737-8C0F1575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真理的聖靈引導進入一切的真理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3DBF-F47C-A4CC-87BE-CEAD11B0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986"/>
            <a:ext cx="8229600" cy="481317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道成了肉身，住在我們中間，充充滿滿的有恩典有真理。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我們也見過祂的榮光，正是父獨生子的榮光。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 約翰福音</a:t>
            </a:r>
            <a:r>
              <a:rPr lang="en-US" altLang="zh-TW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1:14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律法本是藉著摩西傳的、恩典和真理、</a:t>
            </a:r>
            <a:r>
              <a:rPr lang="zh-TW" altLang="en-US" sz="9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都是由耶穌基督來的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 約翰福音</a:t>
            </a:r>
            <a:r>
              <a:rPr lang="en-US" altLang="zh-TW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1:17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你們必曉得真理，</a:t>
            </a:r>
            <a:r>
              <a:rPr lang="zh-TW" altLang="en-US" sz="9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真理必叫你們得以自由</a:t>
            </a:r>
            <a:r>
              <a:rPr lang="zh-TW" altLang="en-US" sz="9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（約翰福音</a:t>
            </a:r>
            <a:r>
              <a:rPr lang="en-US" altLang="zh-TW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8:32</a:t>
            </a:r>
            <a:r>
              <a:rPr lang="zh-TW" altLang="en-US" sz="8000" b="1" i="0" u="sng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altLang="zh-TW" sz="80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6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只等真理的聖靈來了、祂要引導你們明白、</a:t>
            </a:r>
            <a:r>
              <a:rPr lang="zh-TW" altLang="en-US" sz="9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進入一切的真理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不是憑自己說的，乃是把祂所聽見的都說出來，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並要把將來的事告訴你們。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 約翰福音</a:t>
            </a:r>
            <a:r>
              <a:rPr lang="en-US" altLang="zh-TW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16:13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8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6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4225-B572-EFCF-9737-8C0F1575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喜歡真理 扶助真理 聖靈印記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3DBF-F47C-A4CC-87BE-CEAD11B0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128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用真理使他們成聖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11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的道就是真理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 約翰福音</a:t>
            </a:r>
            <a:r>
              <a:rPr lang="en-US" altLang="zh-TW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r>
            <a:r>
              <a:rPr lang="en-US" altLang="zh-TW" sz="11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:17 </a:t>
            </a:r>
            <a:r>
              <a:rPr lang="zh-TW" altLang="en-US" sz="11200" b="1" u="sng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12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不喜歡不義．只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喜歡真理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</a:t>
            </a:r>
            <a:r>
              <a:rPr lang="en-US" altLang="zh-TW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13:6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我們凡事不能敵擋真理、只能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扶助真理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（哥林多後書</a:t>
            </a:r>
            <a:r>
              <a:rPr lang="en-US" altLang="zh-TW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13:8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你們既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聽見真理的道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就是那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叫你們得救的福音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也信了基督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既然信祂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就受了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所應許的聖靈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印記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（以弗所書</a:t>
            </a:r>
            <a:r>
              <a:rPr lang="en-US" altLang="zh-TW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1:13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1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4225-B572-EFCF-9737-8C0F1575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393"/>
          </a:xfrm>
        </p:spPr>
        <p:txBody>
          <a:bodyPr>
            <a:normAutofit/>
          </a:bodyPr>
          <a:lstStyle/>
          <a:p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真理的柱石和根基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3DBF-F47C-A4CC-87BE-CEAD11B0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4030"/>
            <a:ext cx="8229600" cy="524021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altLang="zh-TW" sz="10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可以知道在　神的家中當怎樣行</a:t>
            </a:r>
            <a:r>
              <a:rPr lang="zh-TW" altLang="en-US" sz="10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10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這家就是</a:t>
            </a: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 神的教會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真理的柱石和根基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（提摩太前書</a:t>
            </a:r>
            <a:r>
              <a:rPr lang="en-US" altLang="zh-TW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3:15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並且穿上新人．這新人是照著</a:t>
            </a:r>
            <a:r>
              <a:rPr lang="zh-CN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神的形像造的、</a:t>
            </a: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有真理的仁義、和聖潔。（以弗所書</a:t>
            </a:r>
            <a:r>
              <a:rPr lang="en-US" altLang="zh-TW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4:24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所以要站穩了、用</a:t>
            </a: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真理當作帶子束腰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</a:t>
            </a: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公義當作護心鏡遮胸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。（以弗所書</a:t>
            </a:r>
            <a:r>
              <a:rPr lang="en-US" altLang="zh-TW" sz="10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en-US" altLang="zh-TW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:14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你當竭力、在 神面前</a:t>
            </a: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得蒙喜悅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、作</a:t>
            </a: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無愧的工人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TW" sz="10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按著正意分解</a:t>
            </a: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真理的道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altLang="zh-TW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0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en-US" altLang="zh-TW" sz="10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2:15</a:t>
            </a:r>
            <a:r>
              <a:rPr lang="zh-TW" altLang="en-US" sz="10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0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0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08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zh-TW" sz="80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4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4225-B572-EFCF-9737-8C0F1575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393"/>
          </a:xfrm>
        </p:spPr>
        <p:txBody>
          <a:bodyPr>
            <a:noAutofit/>
          </a:bodyPr>
          <a:lstStyle/>
          <a:p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屬真理的  按真理而行  為真理作工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3DBF-F47C-A4CC-87BE-CEAD11B0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9538"/>
            <a:ext cx="8229600" cy="483662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從此、就知道我們是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屬真理的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並且我們的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心在</a:t>
            </a:r>
            <a:r>
              <a:rPr lang="en-US" altLang="zh-TW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神面前可以安穩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。（約翰一書</a:t>
            </a:r>
            <a:r>
              <a:rPr lang="en-US" altLang="zh-TW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3:19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我們是屬 神的，認識 神的就聽從我們，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不屬</a:t>
            </a:r>
            <a:r>
              <a:rPr lang="en-US" altLang="zh-TW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神的就不聽從我們，從此我們可以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認出真理的靈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、和謬妄的靈來。 （約翰一書</a:t>
            </a:r>
            <a:r>
              <a:rPr lang="en-US" altLang="zh-TW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TW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:6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我聽見我的兒女們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按真理而行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我的喜樂就沒有比這個大的 ，所以我們應該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接待這樣的人，叫我們與他們</a:t>
            </a: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一同為真理作工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約翰三書</a:t>
            </a:r>
            <a:r>
              <a:rPr lang="en-US" altLang="zh-TW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1:4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0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zh-TW" sz="80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3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29AB0-FD2E-4237-E03F-8B363BDD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31" y="294538"/>
            <a:ext cx="7723831" cy="1033669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神掌管歷史</a:t>
            </a:r>
            <a:endParaRPr lang="en-US" sz="6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6FAEC-8419-D928-D9F3-AB16B19C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2" y="1885278"/>
            <a:ext cx="7911399" cy="4678183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TW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這是守望者的所發的命、</a:t>
            </a:r>
            <a:endParaRPr lang="en-US" altLang="zh-TW" sz="7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聖者所出的令</a:t>
            </a:r>
            <a:r>
              <a:rPr lang="zh-CN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好叫世人知道、</a:t>
            </a:r>
            <a:endParaRPr lang="en-US" altLang="zh-TW" sz="7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至高者在人的國中掌權</a:t>
            </a:r>
            <a:r>
              <a:rPr lang="zh-CN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7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要將國賜與誰、就賜與誰</a:t>
            </a:r>
            <a:r>
              <a:rPr lang="zh-CN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7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或立極卑微的人執掌國權</a:t>
            </a:r>
            <a:r>
              <a:rPr lang="zh-CN" altLang="en-US" sz="7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7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7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但以理書</a:t>
            </a:r>
            <a:r>
              <a:rPr lang="en-US" altLang="zh-CN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4:17</a:t>
            </a:r>
            <a:r>
              <a:rPr lang="zh-CN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6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5017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3BFE8-C6C7-3A20-E9BF-DE2B945F6F1A}"/>
              </a:ext>
            </a:extLst>
          </p:cNvPr>
          <p:cNvSpPr txBox="1"/>
          <p:nvPr/>
        </p:nvSpPr>
        <p:spPr>
          <a:xfrm>
            <a:off x="508635" y="735955"/>
            <a:ext cx="812673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耶和華的籌算永遠立定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心中的思念萬代常存。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以耶和華為 神的、</a:t>
            </a:r>
            <a:endParaRPr lang="en-US" altLang="zh-TW" sz="4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那國是有福的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祂所揀選為自己產業的、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那民是有福的。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33:11-12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567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29AB0-FD2E-4237-E03F-8B363BDD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38" y="433754"/>
            <a:ext cx="7416372" cy="1104139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虔誠敬畏的心事奉　神</a:t>
            </a:r>
            <a:endParaRPr lang="en-US" altLang="zh-TW" sz="5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38" y="2010758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6FAEC-8419-D928-D9F3-AB16B19C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61" y="2217343"/>
            <a:ext cx="7410669" cy="3959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所以我們既得了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不能震動的國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就當感恩，照 神所喜悅的，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虔誠敬畏的心事奉 神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lang="en-US" altLang="zh-TW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12:28)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0099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15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9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5D2FED-6DD0-B793-6060-DBA8ACBF3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654"/>
          <a:stretch>
            <a:fillRect/>
          </a:stretch>
        </p:blipFill>
        <p:spPr>
          <a:xfrm>
            <a:off x="254564" y="1987154"/>
            <a:ext cx="8701868" cy="465983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A846C85C-A873-7530-9666-2EBD19DAF6D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114560" y="8213802"/>
            <a:ext cx="4255578" cy="47630"/>
          </a:xfrm>
          <a:noFill/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5DE4F-C22B-5118-96F4-703A3CC8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03385"/>
            <a:ext cx="8229600" cy="2579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9AC8C-6878-ED29-7024-E4351DBAD7D8}"/>
              </a:ext>
            </a:extLst>
          </p:cNvPr>
          <p:cNvSpPr txBox="1"/>
          <p:nvPr/>
        </p:nvSpPr>
        <p:spPr>
          <a:xfrm>
            <a:off x="175846" y="324388"/>
            <a:ext cx="89658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看美洲新大陸第一代 </a:t>
            </a:r>
            <a:endParaRPr lang="en-US" altLang="zh-TW" sz="4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虔誠敬畏的心事奉　神的子民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3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8691-1F6E-DDE9-B1DB-952452E6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天上更美的家鄉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C248C-FBE6-51B1-89DB-9FD062BEA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這些人都是存著信心死的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並沒有得著所應許的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卻從遠處望見、且歡喜迎接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又承認自己在世上是客旅、是寄居的。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說這樣話的人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是表明自己要找一個家鄉。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他們若想念所離開的家鄉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還有可以回去的機會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他們卻羨慕一個更美的家鄉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就是在天上的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神被稱為他們的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並不以為恥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已經給他們豫備了一座城。</a:t>
            </a:r>
          </a:p>
          <a:p>
            <a:pPr marL="0" indent="0" algn="ctr">
              <a:buNone/>
            </a:pPr>
            <a:endParaRPr lang="zh-TW" altLang="en-US" sz="2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 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11:13-16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27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51DC5-4004-EA37-0830-4C938789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1188637"/>
            <a:ext cx="2468879" cy="44807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五月花號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尋找</a:t>
            </a:r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敬拜神的真理自由</a:t>
            </a:r>
            <a:br>
              <a:rPr lang="en-US" altLang="zh-TW" dirty="0"/>
            </a:br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75B2-76E3-7650-4A67-33171095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1019908"/>
            <a:ext cx="5978769" cy="464945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en-US" altLang="zh-TW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1620</a:t>
            </a: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  <a:r>
              <a:rPr lang="en-US" altLang="zh-TW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102</a:t>
            </a: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位乘客歷經</a:t>
            </a:r>
            <a:r>
              <a:rPr lang="en-US" altLang="zh-TW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天航行</a:t>
            </a: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上岸後第一個冬天</a:t>
            </a:r>
            <a:endParaRPr lang="en-US" altLang="zh-TW" sz="35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約死亡一半</a:t>
            </a:r>
          </a:p>
          <a:p>
            <a:pPr marL="0" indent="0" algn="ctr">
              <a:buNone/>
            </a:pP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建立美國的人</a:t>
            </a:r>
            <a:b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不是沒有苦難的人</a:t>
            </a:r>
            <a:b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願意為真理付代價的人</a:t>
            </a:r>
            <a:endPara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7234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8179-0EBA-D495-9B53-3857738E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與神所立的約 持守信仰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F478-443C-EA66-4926-67107BA2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417638"/>
            <a:ext cx="8534400" cy="4994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歷史上較普遍接受的記載是：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102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位乘客，約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名船員</a:t>
            </a:r>
            <a:endParaRPr lang="en-US" altLang="zh-TW" sz="2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五月花號起初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103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位清教徒登船，</a:t>
            </a:r>
            <a:endParaRPr lang="en-US" altLang="zh-TW" sz="2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一位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William Butten 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在船尚未抵達美洲前於航程中去世。</a:t>
            </a:r>
            <a:endParaRPr lang="en-US" altLang="zh-TW" sz="2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抵達美洲新大陸時是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102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位乘客。</a:t>
            </a:r>
            <a:endParaRPr lang="en-US" altLang="zh-TW" sz="2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第一個寒冬，有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50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人離世，包括婦女兒童。</a:t>
            </a:r>
            <a:endParaRPr lang="en-US" altLang="zh-TW" sz="2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倖存者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堅守與神所立的約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持守信仰</a:t>
            </a:r>
            <a:endParaRPr lang="en-US" altLang="zh-TW" sz="2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經過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156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年漫長歲月的傳承</a:t>
            </a:r>
            <a:endParaRPr lang="en-US" altLang="zh-TW" sz="2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最終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奠定了</a:t>
            </a:r>
            <a:r>
              <a:rPr lang="en-US" altLang="zh-TW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1776</a:t>
            </a:r>
            <a:r>
              <a:rPr lang="zh-TW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年美國立國的重要信仰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根基</a:t>
            </a:r>
          </a:p>
          <a:p>
            <a:pPr marL="0" indent="0" algn="ctr">
              <a:buNone/>
            </a:pPr>
            <a:b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27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6823-5691-EE37-2DAF-B7172B99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" y="274638"/>
            <a:ext cx="8692587" cy="1143000"/>
          </a:xfrm>
        </p:spPr>
        <p:txBody>
          <a:bodyPr>
            <a:noAutofit/>
          </a:bodyPr>
          <a:lstStyle/>
          <a:p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信心在百般的試煉中</a:t>
            </a:r>
            <a:r>
              <a:rPr lang="zh-CN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滿有榮光的大喜樂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E397-C565-B2B2-8649-23D272D3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0923"/>
            <a:ext cx="8229600" cy="51698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願頌讚歸與我們主耶穌基督的父　神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曾照自己的大憐憫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藉著耶穌基督從死裡復活、重生了我們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叫我們有活潑的盼望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可以得著不能朽壞、不能玷污、不能衰殘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為你們存留在天上的基業。你們這因信蒙　神能力保守的人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必能得著所豫備、到末世要顯現的救恩。</a:t>
            </a:r>
            <a:endParaRPr lang="en-US" altLang="zh-TW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因此、你們是大有喜樂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但如今、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在百般的試煉中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暫時憂愁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叫你們的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信心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既被試驗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就比那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被火試驗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TW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仍然能壞的金子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更顯寶貴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可以在耶穌基督顯現的時候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得著稱讚、榮耀、尊貴。</a:t>
            </a:r>
            <a:endParaRPr lang="en-US" altLang="zh-TW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你們雖然沒有見過祂、卻是愛祂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如今雖不得看見</a:t>
            </a:r>
            <a:r>
              <a:rPr lang="zh-CN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卻因信祂就有說不出來、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滿有榮光的大喜樂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並且得著你們信心的果效、就是靈魂的救恩。</a:t>
            </a:r>
          </a:p>
          <a:p>
            <a:pPr marL="0" indent="0" algn="ctr">
              <a:buNone/>
            </a:pP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彼得前書</a:t>
            </a:r>
            <a:r>
              <a:rPr lang="en-US" altLang="zh-TW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</a:t>
            </a:r>
            <a:r>
              <a:rPr lang="en-US" alt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4-9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23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51DC5-4004-EA37-0830-4C938789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神不只為建立一個國家</a:t>
            </a:r>
            <a:br>
              <a:rPr lang="en-US" altLang="zh-TW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而是建立一群敬畏神的人</a:t>
            </a:r>
            <a:endParaRPr lang="en-US" sz="39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75B2-76E3-7650-4A67-33171095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85" y="2669085"/>
            <a:ext cx="6940061" cy="31007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人的角度：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五月花號只有</a:t>
            </a:r>
            <a:r>
              <a:rPr lang="en-US" altLang="zh-TW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102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神的角度：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</a:t>
            </a:r>
            <a:r>
              <a:rPr lang="en-US" altLang="zh-TW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102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人成為一個民族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信仰的種子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1372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7CC6-251A-7105-D6EE-19F4B3A0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一粒麥子死了</a:t>
            </a:r>
            <a:r>
              <a:rPr lang="zh-CN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就結出許多子粒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CDD4B-AAFE-33A8-6FBE-DA64A776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089"/>
            <a:ext cx="8229600" cy="511600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耶穌說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人子得榮耀的時候到了。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我實實在在的告訴你們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一粒麥子不落在地裡死了、仍舊是一粒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若是死了、就結出許多子粒來。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愛惜自己生命的、就失喪生命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在這世上恨惡自己生命的、就要保守生命到永生。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若有人服事我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就當跟從我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我在那裡、服事我的人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也要在那裡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若有人服事我</a:t>
            </a:r>
            <a:r>
              <a:rPr lang="zh-CN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我父必尊重他。</a:t>
            </a:r>
            <a:endParaRPr lang="en-US" altLang="zh-TW" sz="4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12:2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3-26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2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BBA81-7241-DD41-F17A-51F5E54B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877" y="1050595"/>
            <a:ext cx="6689959" cy="161848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zh-TW" sz="1600" b="1" dirty="0"/>
            </a:br>
            <a:br>
              <a:rPr lang="en-US" altLang="zh-TW" sz="1600" b="1" dirty="0"/>
            </a:b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真神信仰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真理傳承</a:t>
            </a:r>
            <a:b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前人的忠心傳承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後人的自由福祉</a:t>
            </a:r>
            <a:b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1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F719-38F5-5EC7-2556-C699C778C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844062"/>
            <a:ext cx="6940062" cy="524021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1620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1621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第一代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第二代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第三代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↓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1776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156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年來的累積傳承 還要繼續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3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957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32E6-03EA-C415-91DF-1BE87D3C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若沒有前人傳承 後人不認識神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5A72-B750-7773-0A9E-55AF5122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0900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那世代的人、也都歸了自己的列祖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後來有別的世代興起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不知道耶和華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也不知道耶和華為以色列人所行的事。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以色列人行耶和華眼中看為惡的事，去事奉諸巴力．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離棄了領他們出埃及地的耶和華、他們列祖的 神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去叩拜別神、就是四圍列國的神，惹耶和華發怒。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士師記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2:10-12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699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D4B9E-3CDE-2C5A-CF58-F142091E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683756"/>
            <a:ext cx="2590800" cy="239635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altLang="zh-TW" sz="27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現今數字時代</a:t>
            </a:r>
            <a:br>
              <a:rPr lang="en-US" altLang="zh-TW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新的五月花號</a:t>
            </a:r>
            <a:br>
              <a:rPr lang="en-US" altLang="zh-TW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31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3AFD6B4-07BB-C9C9-9207-D1FD5562B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35779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561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EEA0-78FC-2F19-C5CE-EDC47200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/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人的國終必敗亡  神國永遠長存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9466-5C0A-5745-473C-4EB4BEB3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940"/>
            <a:ext cx="8229600" cy="527542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但以理書</a:t>
            </a:r>
            <a:r>
              <a:rPr lang="en-US" altLang="zh-TW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  金頭 銀胸 銅腹 鐵腿 半鐵半泥的腳</a:t>
            </a:r>
            <a:endParaRPr lang="en-US" altLang="zh-TW" sz="11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最後： 那塊非人手鑿出的石頭 充滿天下</a:t>
            </a: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就是：耶穌基督的國</a:t>
            </a:r>
            <a:endParaRPr lang="en-US" altLang="zh-TW" sz="11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11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最後的挑戰：五月花號的人留下的產業：</a:t>
            </a:r>
            <a:endParaRPr lang="en-US" altLang="zh-TW" sz="11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 </a:t>
            </a:r>
            <a:r>
              <a:rPr lang="zh-TW" altLang="en-US" sz="11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敬畏真神</a:t>
            </a: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第二 </a:t>
            </a:r>
            <a:r>
              <a:rPr lang="zh-TW" altLang="en-US" sz="11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聖經真理  </a:t>
            </a: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 </a:t>
            </a:r>
            <a:r>
              <a:rPr lang="zh-TW" altLang="en-US" sz="11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自由信仰</a:t>
            </a:r>
          </a:p>
          <a:p>
            <a:pPr marL="0" indent="0" algn="ctr">
              <a:buNone/>
            </a:pPr>
            <a:endParaRPr lang="zh-TW" altLang="en-US" sz="11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神喜悅</a:t>
            </a: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我們給子孫留下什麼？</a:t>
            </a:r>
            <a:endParaRPr lang="en-US" altLang="zh-TW" sz="11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不是房子  不是美元  不是名聲</a:t>
            </a:r>
          </a:p>
          <a:p>
            <a:pPr marL="0" indent="0" algn="ctr">
              <a:buNone/>
            </a:pP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而是：</a:t>
            </a:r>
            <a:r>
              <a:rPr lang="zh-TW" altLang="en-US" sz="1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信心、真理、敬虔、</a:t>
            </a:r>
          </a:p>
          <a:p>
            <a:pPr marL="0" indent="0" algn="ctr">
              <a:buNone/>
            </a:pPr>
            <a:r>
              <a:rPr lang="zh-TW" altLang="en-US" sz="1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教導下一代對主忠誠 承繼神國永遠的產業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61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7FB7-5D8E-F3C3-A6DC-0ACE679A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為自己積財在地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人之常情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6393-ECCC-3A5D-7F33-B1AF7EF8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646"/>
            <a:ext cx="8428892" cy="488351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zh-TW" altLang="en-US" sz="7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耶穌對眾人說：你們要</a:t>
            </a:r>
            <a:r>
              <a:rPr lang="zh-TW" altLang="en-US" sz="7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謹慎自守</a:t>
            </a:r>
            <a:r>
              <a:rPr lang="zh-TW" altLang="en-US" sz="7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，免去一切的貪心，</a:t>
            </a:r>
            <a:endParaRPr lang="en-US" altLang="zh-TW" sz="7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因為人的生命，不在乎家道豐富。</a:t>
            </a:r>
            <a:endParaRPr lang="en-US" altLang="zh-TW" sz="7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就用比喻對他們說：有一個財主、田產豐盛，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自己心裡思想說、我的出產沒有地方收藏、怎麼辦呢？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又說、我要這麼辦，要把我的倉房拆了、另蓋更大的．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在那裡好收藏我一切的糧食和財物。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然後要對我的靈魂說：靈魂哪！你有許多財物積存，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可作多年的費用，只管安安逸逸的喫喝快樂罷！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神卻對他說：無知的人哪！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今夜必要你的靈魂，你所豫備的、要歸誰呢？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凡為自己積財、在 神面前卻不富足的、也是這樣。</a:t>
            </a:r>
            <a:endParaRPr lang="en-US" altLang="zh-TW" sz="7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TW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12:15-21</a:t>
            </a:r>
            <a:r>
              <a:rPr lang="zh-TW" altLang="en-US" sz="7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algn="ctr"/>
            <a:endParaRPr lang="zh-TW" altLang="en-US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3200" dirty="0">
              <a:effectLst/>
              <a:latin typeface="Arial" panose="020B0604020202020204" pitchFamily="34" charset="0"/>
            </a:endParaRPr>
          </a:p>
          <a:p>
            <a:endParaRPr lang="zh-TW" altLang="en-US" sz="32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677C-49A9-A394-9609-021311D1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6451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敵基督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獸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的權柄 必被奪去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EAD7-197D-9F4D-96E6-2F00958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5754"/>
            <a:ext cx="8229600" cy="52050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牠必向至高者說誇大的話、</a:t>
            </a: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必折磨至高者的聖民、必想改變節期、和律法。</a:t>
            </a: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聖民必交付牠手一載、二載、半載。</a:t>
            </a: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然而審判者必坐著行審判、</a:t>
            </a: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牠的權柄必被奪去、毀壞、滅絕、一直到底。</a:t>
            </a: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國度、權柄、和</a:t>
            </a:r>
            <a:r>
              <a:rPr lang="zh-TW" altLang="en-US" sz="27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天下諸國的大權</a:t>
            </a: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必賜給</a:t>
            </a:r>
            <a:r>
              <a:rPr lang="zh-TW" altLang="en-US" sz="27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至高者的聖民</a:t>
            </a: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7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祂的國是永遠</a:t>
            </a: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的、</a:t>
            </a:r>
            <a:endParaRPr lang="en-US" altLang="zh-TW" sz="2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一切掌權的都必事奉祂、順從祂。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（但以理書 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7:25-27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52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f_20060206_star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381000"/>
            <a:ext cx="9601200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3"/>
          <p:cNvSpPr/>
          <p:nvPr/>
        </p:nvSpPr>
        <p:spPr>
          <a:xfrm flipV="1">
            <a:off x="-304800" y="-762000"/>
            <a:ext cx="9677400" cy="762000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4400" b="1" dirty="0">
              <a:solidFill>
                <a:schemeClr val="tx2"/>
              </a:solidFill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0" y="-121920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5400" b="1" u="sng" dirty="0">
              <a:solidFill>
                <a:schemeClr val="tx2"/>
              </a:solidFill>
              <a:latin typeface="Rockwell" panose="02060603020205020403" pitchFamily="18" charset="0"/>
              <a:ea typeface="PMingLiU" panose="02020500000000000000" pitchFamily="18" charset="-12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0" y="-304800"/>
            <a:ext cx="9144000" cy="37548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142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66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何畢敏芝師母 證道</a:t>
            </a:r>
            <a:endParaRPr lang="zh-TW" altLang="en-US" sz="14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6724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6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A6157-CCCC-FF35-9DA2-32C702C1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8" y="2704743"/>
            <a:ext cx="8428482" cy="3223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2F3C49-8AFA-A18A-69FC-B4A92F728976}"/>
              </a:ext>
            </a:extLst>
          </p:cNvPr>
          <p:cNvSpPr txBox="1"/>
          <p:nvPr/>
        </p:nvSpPr>
        <p:spPr>
          <a:xfrm>
            <a:off x="357758" y="808891"/>
            <a:ext cx="8428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現在是接</a:t>
            </a: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神聖火炬</a:t>
            </a: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神國使命傳承</a:t>
            </a:r>
            <a:endParaRPr lang="en-US" sz="4800" b="1" u="sng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把握主選召</a:t>
            </a: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討主喜悅的時刻</a:t>
            </a: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2800" b="1" u="sng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917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9EB8E2-02B8-C073-CAFE-6B3A214B5E01}"/>
              </a:ext>
            </a:extLst>
          </p:cNvPr>
          <p:cNvSpPr txBox="1"/>
          <p:nvPr/>
        </p:nvSpPr>
        <p:spPr>
          <a:xfrm>
            <a:off x="351693" y="621323"/>
            <a:ext cx="845233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你們也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要豫備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因為你們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想不到的時候，人子就來了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彼得說：主阿！這比喻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是為我們說的呢？還是為眾人呢。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主說：誰是那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忠心有見識的管家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主人派他管理家裡的人，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按時分糧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給他們呢？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主人來到，看見僕人這樣行，那僕人就有福了。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我實在告訴你們：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主人要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派他管理一切所有的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TW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12:40-44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zh-TW" altLang="en-US" sz="1800" dirty="0">
              <a:effectLst/>
              <a:latin typeface="Arial" panose="020B0604020202020204" pitchFamily="34" charset="0"/>
            </a:endParaRPr>
          </a:p>
          <a:p>
            <a:endParaRPr lang="zh-TW" altLang="en-US" sz="1800" dirty="0">
              <a:effectLst/>
              <a:latin typeface="Arial" panose="020B0604020202020204" pitchFamily="34" charset="0"/>
            </a:endParaRPr>
          </a:p>
          <a:p>
            <a:endParaRPr lang="zh-TW" altLang="en-US" sz="1800" dirty="0">
              <a:effectLst/>
              <a:latin typeface="Arial" panose="020B0604020202020204" pitchFamily="34" charset="0"/>
            </a:endParaRPr>
          </a:p>
          <a:p>
            <a:endParaRPr lang="zh-TW" altLang="en-US" sz="1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99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9677C-49A9-A394-9609-021311D1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美國需要向全球</a:t>
            </a:r>
            <a:b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見證主</a:t>
            </a:r>
            <a:endParaRPr lang="en-US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EAD7-197D-9F4D-96E6-2F00958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119031"/>
            <a:ext cx="4330940" cy="434228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首先我們要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為美國多禱告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也為在美國生活的我們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再禱告</a:t>
            </a:r>
            <a:r>
              <a:rPr lang="zh-TW" altLang="en-US" sz="6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泉源從一個眼裡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能發出甜苦兩樣的水麼？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（雅各書</a:t>
            </a:r>
            <a:r>
              <a:rPr lang="en-US" altLang="zh-TW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3:11</a:t>
            </a:r>
            <a:r>
              <a:rPr lang="zh-TW" altLang="en-US" sz="5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3600" dirty="0">
              <a:solidFill>
                <a:srgbClr val="00006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177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38" y="548640"/>
            <a:ext cx="85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認清數</a:t>
            </a:r>
            <a:r>
              <a:rPr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字时代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 屬靈</a:t>
            </a:r>
            <a:r>
              <a:rPr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争战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核心问题 </a:t>
            </a:r>
            <a:endParaRPr sz="4400" b="1" dirty="0">
              <a:solidFill>
                <a:schemeClr val="accent6">
                  <a:lumMod val="75000"/>
                </a:schemeClr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38" y="1564303"/>
            <a:ext cx="882747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為什麽“貨幣”會成為屬靈争戰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核心问题 ？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人心、 货幣、 文明 、秩序</a:t>
            </a: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從巴比倫系统 世界霸權競爭</a:t>
            </a: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到新耶路撒冷 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基督是永遠平安至高權柄全能主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價值觀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神國秩序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永恆生命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撒但千方百計要扭曲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破壞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阻攔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9" y="6412522"/>
            <a:ext cx="3282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solidFill>
                  <a:srgbClr val="B4B4B4"/>
                </a:solidFill>
              </a:defRPr>
            </a:pPr>
            <a:r>
              <a:rPr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数字时代神的蓝图｜命・钱・爱</a:t>
            </a:r>
            <a:endParaRPr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06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445" y="618979"/>
            <a:ext cx="8576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“幣”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是人人天天生活中的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“必</a:t>
            </a:r>
            <a:r>
              <a:rPr lang="zh-TW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endParaRPr lang="en-US" altLang="zh-TW" sz="6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38" y="2028091"/>
            <a:ext cx="878058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順著情慾撒種的，必從情慾收敗壞；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順著聖靈撒種的，必從聖靈收永生。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 加拉太書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6:8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上帝要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更新警醒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恢復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秩序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搶救靈魂進神國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9" y="6412522"/>
            <a:ext cx="3282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solidFill>
                  <a:srgbClr val="B4B4B4"/>
                </a:solidFill>
              </a:defRPr>
            </a:pPr>
            <a:r>
              <a:rPr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数字时代神的蓝图｜命・钱・爱</a:t>
            </a:r>
            <a:endParaRPr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824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8" y="548640"/>
            <a:ext cx="849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為什麼神如此重視尺度？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5" y="1576110"/>
            <a:ext cx="86963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誠實尺度帶來公義文明 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操縱尺度帶來制度化不義</a:t>
            </a:r>
            <a:endParaRPr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4512" y="6126480"/>
            <a:ext cx="26981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>
                <a:solidFill>
                  <a:srgbClr val="B4B4B4"/>
                </a:solidFill>
              </a:defRPr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数字时代神的蓝图｜命・钱・爱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5C1EA-E713-D5EA-3DF0-DF66201E6D03}"/>
              </a:ext>
            </a:extLst>
          </p:cNvPr>
          <p:cNvSpPr txBox="1"/>
          <p:nvPr/>
        </p:nvSpPr>
        <p:spPr>
          <a:xfrm>
            <a:off x="656493" y="3074770"/>
            <a:ext cx="788963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你囊中不可有一大一小、兩樣的法碼。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你家裡不可有一大一小、兩樣的升斗。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（申命記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25:13-14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兩樣的法碼、兩樣的升斗，都為耶和華所憎惡。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兩樣的法碼，為耶和華所憎惡；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詭詐的天平，也為不善。（箴言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20:10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8" y="548640"/>
            <a:ext cx="84022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為什麼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形容</a:t>
            </a:r>
            <a:r>
              <a:rPr lang="zh-TW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巴比倫要金融化？</a:t>
            </a:r>
            <a:endParaRPr sz="4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756" y="1212573"/>
            <a:ext cx="868086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F0F0F0"/>
                </a:solidFill>
              </a:defRPr>
            </a:pPr>
            <a:r>
              <a:rPr sz="40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欲望扩张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40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债务扩张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40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控制扩张</a:t>
            </a:r>
            <a:endParaRPr lang="en-US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但那些想要發財的人，就陷在迷惑、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落在網羅、和許多無知有害的私慾裡，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叫人沉在敗壞和滅亡中。（提摩太前書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6:9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你們中間的爭戰鬥毆，是從那裡來的呢？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不是從你們百體中戰鬥之私慾來的麼？（雅各書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但各人被試探，乃是被自己的私慾牽引誘惑的。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私慾既懷了胎，就生出罪來；罪既長成，就生出死來。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（雅各書</a:t>
            </a:r>
            <a:r>
              <a:rPr lang="en-US" altLang="zh-TW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1:15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930244" y="6836898"/>
            <a:ext cx="4066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solidFill>
                  <a:srgbClr val="B4B4B4"/>
                </a:solidFill>
              </a:defRPr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数字时代神的蓝图｜命・钱・爱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6823-5691-EE37-2DAF-B7172B99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" y="274638"/>
            <a:ext cx="8783553" cy="1143000"/>
          </a:xfrm>
        </p:spPr>
        <p:txBody>
          <a:bodyPr>
            <a:noAutofit/>
          </a:bodyPr>
          <a:lstStyle/>
          <a:p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靠主恩典 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抵擋罪惡 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悔改歸正 承接神國使命</a:t>
            </a:r>
            <a:endParaRPr lang="en-US" sz="3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E397-C565-B2B2-8649-23D272D3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我們從前也是無知、悖逆、受迷惑、</a:t>
            </a:r>
            <a:endParaRPr lang="en-US" altLang="zh-TW" sz="2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服事各樣私慾和宴樂、常存惡毒</a:t>
            </a:r>
            <a:r>
              <a:rPr lang="en-US" altLang="zh-TW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或作陰毒</a:t>
            </a:r>
            <a:r>
              <a:rPr lang="en-US" altLang="zh-TW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嫉妒的心、是可恨的、又是彼此相恨。（提多書</a:t>
            </a:r>
            <a:r>
              <a:rPr lang="en-US" altLang="zh-TW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3:3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你們既作</a:t>
            </a:r>
            <a:r>
              <a:rPr lang="zh-TW" altLang="en-US" sz="2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順命的兒女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，就不要效法</a:t>
            </a:r>
            <a:endParaRPr lang="en-US" altLang="zh-TW" sz="2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從前蒙昧無知的時候，那放縱私慾的樣子。（彼得前書</a:t>
            </a:r>
            <a:r>
              <a:rPr lang="en-US" altLang="zh-TW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1:14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我們既有這許多的</a:t>
            </a:r>
            <a:r>
              <a:rPr lang="zh-TW" altLang="en-US" sz="2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見證人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，如同雲彩圍著我們，</a:t>
            </a:r>
            <a:endParaRPr lang="en-US" altLang="zh-TW" sz="2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就當放下各樣的重擔，脫去容易纏累我們的罪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存心忍耐、奔那擺在我們前頭的路程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，仰望為我們</a:t>
            </a:r>
            <a:endParaRPr lang="en-US" altLang="zh-TW" sz="2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信心創始成終的耶穌</a:t>
            </a:r>
            <a:r>
              <a:rPr lang="en-US" altLang="zh-TW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或作</a:t>
            </a:r>
            <a:r>
              <a:rPr lang="zh-TW" altLang="en-US" sz="2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仰望那將真道創始成終的耶穌</a:t>
            </a:r>
            <a:r>
              <a:rPr lang="en-US" altLang="zh-TW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因那擺在前面的喜樂，就輕看羞辱、忍受了十字架的苦難，</a:t>
            </a:r>
            <a:endParaRPr lang="en-US" altLang="zh-TW" sz="2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 sz="2200">
                <a:solidFill>
                  <a:srgbClr val="F0F0F0"/>
                </a:solidFill>
              </a:defRPr>
            </a:pP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便坐在　神寶座的右邊。那忍受罪人這樣頂撞的，你們要思想，免得疲倦灰心。你們</a:t>
            </a:r>
            <a:r>
              <a:rPr lang="zh-TW" altLang="en-US" sz="2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與罪惡相爭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、還沒有抵擋到流血的地步。（希伯來書</a:t>
            </a:r>
            <a:r>
              <a:rPr lang="en-US" altLang="zh-TW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12:1-4</a:t>
            </a:r>
            <a:r>
              <a:rPr lang="zh-TW" altLang="en-US" sz="2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3276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8" y="548640"/>
            <a:ext cx="86214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債務為何危險？</a:t>
            </a:r>
            <a:endParaRPr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8" y="1656636"/>
            <a:ext cx="851932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欠債的是債主的僕人 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債務產生控制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富戶管轄窮人，欠債的是債主的僕人。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（箴言</a:t>
            </a:r>
            <a:r>
              <a:rPr lang="en-US" altLang="zh-TW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22:7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屬神的人要行神所喜悅的事，主保守到底</a:t>
            </a:r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他不放債取利、不受賄賂以害無辜。</a:t>
            </a: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行這些事的人、必永不動搖。（詩篇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15:5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4512" y="6126480"/>
            <a:ext cx="26981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>
                <a:solidFill>
                  <a:srgbClr val="B4B4B4"/>
                </a:solidFill>
              </a:defRPr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数字时代神的蓝图｜命・钱・爱</a:t>
            </a:r>
          </a:p>
        </p:txBody>
      </p:sp>
    </p:spTree>
    <p:extLst>
      <p:ext uri="{BB962C8B-B14F-4D97-AF65-F5344CB8AC3E}">
        <p14:creationId xmlns:p14="http://schemas.microsoft.com/office/powerpoint/2010/main" val="3428924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32" y="548640"/>
            <a:ext cx="8728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通貨膨脹為何是屬靈問題？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631" y="1471970"/>
            <a:ext cx="856667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通膨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物價漲 印鈔國債</a:t>
            </a:r>
            <a:r>
              <a:rPr 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無限擴張 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人的時間勞動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賺取 被</a:t>
            </a:r>
            <a:r>
              <a:rPr 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稀釋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被剝奪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為五斗米折腰 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一分耕耘沒有一分收穫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違反神創造原意</a:t>
            </a:r>
            <a:endParaRPr lang="en-US" altLang="zh-TW" sz="4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4512" y="6126480"/>
            <a:ext cx="26981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>
                <a:solidFill>
                  <a:srgbClr val="B4B4B4"/>
                </a:solidFill>
              </a:defRPr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数字时代神的蓝图｜命・钱・爱</a:t>
            </a:r>
          </a:p>
        </p:txBody>
      </p:sp>
    </p:spTree>
    <p:extLst>
      <p:ext uri="{BB962C8B-B14F-4D97-AF65-F5344CB8AC3E}">
        <p14:creationId xmlns:p14="http://schemas.microsoft.com/office/powerpoint/2010/main" val="406286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D7AB1B-31F7-78FB-5FC3-24A19097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" y="7059"/>
            <a:ext cx="9118998" cy="687268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6E1E1-D815-464E-517B-B3B9DB2D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38645"/>
            <a:ext cx="3235569" cy="10199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73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0A358-ECC4-917D-F010-64E99CEB0D58}"/>
              </a:ext>
            </a:extLst>
          </p:cNvPr>
          <p:cNvSpPr txBox="1"/>
          <p:nvPr/>
        </p:nvSpPr>
        <p:spPr>
          <a:xfrm>
            <a:off x="491490" y="328247"/>
            <a:ext cx="823047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教會如何站立在 神這邊 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神國價值觀秩序正确化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世界經濟體系自我膨脹欲望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神正在震動世界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200">
                <a:solidFill>
                  <a:srgbClr val="F0F0F0"/>
                </a:solidFill>
              </a:defRPr>
            </a:pP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察驗神如何使用屬神數字貨幣工具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成就祂的旨意 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55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F52717-419B-8953-6C59-4A1E50614652}"/>
              </a:ext>
            </a:extLst>
          </p:cNvPr>
          <p:cNvSpPr txBox="1"/>
          <p:nvPr/>
        </p:nvSpPr>
        <p:spPr>
          <a:xfrm>
            <a:off x="357553" y="716504"/>
            <a:ext cx="842889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小子們哪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你們要住在主裡面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這樣、祂若顯現、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我們就可以坦然無懼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當祂來的時候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在祂面前也不至於慚愧。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你們若知道祂是公義的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就知道</a:t>
            </a:r>
            <a:r>
              <a:rPr lang="zh-TW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凡行公義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之人都是</a:t>
            </a:r>
            <a:r>
              <a:rPr lang="zh-TW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祂所生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約翰一書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2:28-29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203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E2F1DDEE-A26B-865E-DFBF-C71E7D38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D85D4EC-DCB9-5BC3-E688-3F1AF19D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F4E7C-851E-E345-03A3-1075968D2988}"/>
              </a:ext>
            </a:extLst>
          </p:cNvPr>
          <p:cNvSpPr txBox="1"/>
          <p:nvPr/>
        </p:nvSpPr>
        <p:spPr>
          <a:xfrm>
            <a:off x="152400" y="444501"/>
            <a:ext cx="873369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</a:t>
            </a:r>
            <a:r>
              <a:rPr lang="zh-TW" altLang="en-US" sz="3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為真道打那美好的仗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、持定永生。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你為此被召．也在許多見證人面前、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已經作了那美好的見證。為自己積成美好的根基，</a:t>
            </a:r>
            <a:r>
              <a:rPr lang="zh-TW" altLang="en-US" sz="3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豫備將來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，叫他們</a:t>
            </a:r>
            <a:r>
              <a:rPr lang="zh-TW" altLang="en-US" sz="3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持定那真正的生命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提摩太前書</a:t>
            </a:r>
            <a:r>
              <a:rPr lang="en-US" altLang="zh-CN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</a:t>
            </a:r>
            <a:r>
              <a:rPr lang="en-US" alt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12,19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那美好的仗我已經打過了、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當跑的路我已經跑盡了、所信的道我已經守住了。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從此以後、有</a:t>
            </a:r>
            <a:r>
              <a:rPr lang="zh-TW" altLang="en-US" sz="3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公義的冠冕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為我存留，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就是按著</a:t>
            </a:r>
            <a:r>
              <a:rPr lang="zh-TW" altLang="en-US" sz="3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公義審判的主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到了</a:t>
            </a:r>
            <a:r>
              <a:rPr lang="zh-TW" altLang="en-US" sz="3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那日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要賜給我的；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不但賜給我、也賜給凡</a:t>
            </a:r>
            <a:r>
              <a:rPr lang="zh-TW" altLang="en-US" sz="3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愛慕祂顯現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的人。</a:t>
            </a:r>
            <a:endParaRPr lang="en-US" altLang="zh-TW" sz="3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提摩太後書</a:t>
            </a:r>
            <a:r>
              <a:rPr lang="en-US" altLang="zh-TW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4:7-8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9742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74F03-9B5A-D7C6-C7CE-01745E027F5E}"/>
              </a:ext>
            </a:extLst>
          </p:cNvPr>
          <p:cNvSpPr txBox="1"/>
          <p:nvPr/>
        </p:nvSpPr>
        <p:spPr>
          <a:xfrm>
            <a:off x="234463" y="281354"/>
            <a:ext cx="874541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祢公義的作為</a:t>
            </a:r>
            <a:endParaRPr lang="en-US" altLang="zh-TW" sz="4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主阿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誰敢不敬畏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不將榮耀歸與祢的名呢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因為獨有祢是聖的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萬民都要來在祢面前敬拜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因祢公義的作為已經顯明出來了。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（啟示錄</a:t>
            </a:r>
            <a:r>
              <a:rPr lang="en-US" altLang="zh-TW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15:4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4079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7AB1B-31F7-78FB-5FC3-24A19097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" y="7059"/>
            <a:ext cx="9118998" cy="687268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6E1E1-D815-464E-517B-B3B9DB2D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38645"/>
            <a:ext cx="3235569" cy="10199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24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610E40-7F1B-DCC9-E50A-C88D0611C11B}"/>
              </a:ext>
            </a:extLst>
          </p:cNvPr>
          <p:cNvSpPr txBox="1"/>
          <p:nvPr/>
        </p:nvSpPr>
        <p:spPr>
          <a:xfrm>
            <a:off x="422031" y="562708"/>
            <a:ext cx="8335107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敬拜万世之王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altLang="zh-TW" sz="36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主啊 有谁不敬畏祢 不将荣耀归祢名 </a:t>
            </a:r>
            <a:endParaRPr lang="en-US" altLang="zh-TW" sz="4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因为独有祢是至圣 </a:t>
            </a:r>
            <a:endParaRPr lang="en-US" altLang="zh-TW" sz="4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万民都要来到祢面前 </a:t>
            </a:r>
            <a:endParaRPr lang="en-US" altLang="zh-TW" sz="4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敬拜 尊崇 因祢公义的作为已彰显 </a:t>
            </a:r>
            <a:endParaRPr lang="en-US" altLang="zh-TW" sz="4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主神 全能者啊 祢的作为大哉 奇哉 </a:t>
            </a:r>
            <a:endParaRPr lang="en-US" altLang="zh-TW" sz="4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万世之王 我敬拜祢 </a:t>
            </a:r>
            <a:endParaRPr lang="en-US" altLang="zh-TW" sz="4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祢的道途义哉 诚哉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9647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8095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65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2"/>
          <p:cNvSpPr/>
          <p:nvPr/>
        </p:nvSpPr>
        <p:spPr>
          <a:xfrm>
            <a:off x="-83820" y="260350"/>
            <a:ext cx="9227820" cy="61868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3600" dirty="0">
                <a:latin typeface="Forte" panose="03060902040502070203" pitchFamily="66" charset="0"/>
              </a:rPr>
              <a:t>       </a:t>
            </a: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</a:t>
            </a:r>
            <a:r>
              <a:rPr lang="zh-CN" altLang="en-US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我們在天上的父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願人都尊祢的名為聖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願祢的國降臨 願祢的旨意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行在地上 如同行在天上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我們日用的飲食 今日賜給我們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免我們的債 如同我們免了人的債                         不叫我們遇見試探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救我們脫離兇惡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 國度 權柄 榮耀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全是祢的 直到永遠 阿們  </a:t>
            </a:r>
          </a:p>
        </p:txBody>
      </p:sp>
    </p:spTree>
    <p:extLst>
      <p:ext uri="{BB962C8B-B14F-4D97-AF65-F5344CB8AC3E}">
        <p14:creationId xmlns:p14="http://schemas.microsoft.com/office/powerpoint/2010/main" val="60235462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4275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8843"/>
            <a:ext cx="9144000" cy="10992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5911491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32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zh-TW" altLang="en-US" sz="4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三一頌</a:t>
            </a:r>
            <a:endParaRPr lang="zh-TW" altLang="en-US" sz="4800" b="1" dirty="0">
              <a:solidFill>
                <a:schemeClr val="bg1"/>
              </a:solidFill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讚美真神 萬福之根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地上生靈 當讚主恩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天上萬軍 頌讚主名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讚美 聖父聖子聖靈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阿們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26886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6323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717337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7F3F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7F3F3"/>
                </a:solidFill>
                <a:latin typeface="+mn-lt"/>
                <a:ea typeface="+mn-ea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7F3F3"/>
                </a:solidFill>
                <a:latin typeface="+mn-lt"/>
                <a:ea typeface="+mn-ea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TW" altLang="zh-CN" sz="115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祝福禱告</a:t>
            </a:r>
            <a:endParaRPr lang="en-US" altLang="zh-TW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TW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 eaLnBrk="1" hangingPunct="1">
              <a:spcBef>
                <a:spcPct val="0"/>
              </a:spcBef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zh-TW" altLang="zh-CN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zh-TW" altLang="zh-CN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666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5088-374D-8689-B970-0C096B3D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一粒麥子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5056-733F-3ED4-A3A5-F9506582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417169" cy="50769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一粒麥子 它若不落在地裡死了 </a:t>
            </a:r>
            <a:endParaRPr lang="en-US" altLang="zh-TW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不論過了多少時候 它仍舊是它自己 </a:t>
            </a:r>
            <a:endParaRPr lang="en-US" altLang="zh-TW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它若願意 讓自己被掩埋被用盡 </a:t>
            </a:r>
            <a:endParaRPr lang="en-US" altLang="zh-TW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就必結出許多子粒 經歷生命的奇蹟 </a:t>
            </a:r>
            <a:endParaRPr lang="en-US" altLang="zh-TW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副歌 </a:t>
            </a:r>
            <a:endParaRPr lang="en-US" altLang="zh-TW" b="1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 我願意 主 我願意 讓自己像種子落在地裏 </a:t>
            </a:r>
            <a:endParaRPr lang="en-US" altLang="zh-TW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失喪生命必反得生命 </a:t>
            </a:r>
            <a:endParaRPr lang="en-US" altLang="zh-TW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 我願意 主 我願意 放下自以為應得的權利 </a:t>
            </a:r>
            <a:endParaRPr lang="en-US" altLang="zh-TW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在我身上成就祢旨意 </a:t>
            </a:r>
            <a:endParaRPr lang="en-US" altLang="zh-TW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呼召如此崇高 種子何等渺小 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定睛標竿直跑 必見神的榮耀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872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6323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363394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7F3F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7F3F3"/>
                </a:solidFill>
                <a:latin typeface="+mn-lt"/>
                <a:ea typeface="+mn-ea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7F3F3"/>
                </a:solidFill>
                <a:latin typeface="+mn-lt"/>
                <a:ea typeface="+mn-ea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TW" altLang="en-US" sz="115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阿     們</a:t>
            </a:r>
            <a:endParaRPr lang="zh-TW" altLang="zh-CN" sz="13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zh-TW" altLang="zh-CN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97843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E5716C-751A-98B0-0ABA-47D02DA6E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334" y="89877"/>
            <a:ext cx="5076092" cy="67681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27A1A0-6F9A-3A2A-2D85-D337BA9A24F1}"/>
              </a:ext>
            </a:extLst>
          </p:cNvPr>
          <p:cNvSpPr txBox="1"/>
          <p:nvPr/>
        </p:nvSpPr>
        <p:spPr>
          <a:xfrm>
            <a:off x="222737" y="222737"/>
            <a:ext cx="35549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1776-1787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代價與制度</a:t>
            </a:r>
            <a:endParaRPr 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兩代人的接力</a:t>
            </a:r>
            <a:endParaRPr 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共同建立制度</a:t>
            </a:r>
            <a:endParaRPr 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EAD9788-78BF-D857-EDB0-75A718780E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4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AAC1-3EBE-C85F-5D2F-85FCE89E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不自由，毋寧死</a:t>
            </a:r>
            <a:b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sz="41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Give me liberty, or give me death!</a:t>
            </a:r>
            <a:endParaRPr lang="en-US" sz="4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62EE-9AF1-0478-BC36-FE7A7235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0554"/>
            <a:ext cx="9144000" cy="462560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是美國開國時期著名演說家、政治家 </a:t>
            </a:r>
            <a:endParaRPr lang="en-US" altLang="zh-TW" sz="10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Patrick Henry（</a:t>
            </a: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派屈克</a:t>
            </a:r>
            <a:r>
              <a:rPr lang="en-US" altLang="zh-TW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亨利）</a:t>
            </a:r>
            <a:r>
              <a:rPr lang="en-US" altLang="zh-TW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1775 </a:t>
            </a: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TW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TW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 </a:t>
            </a: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日，</a:t>
            </a:r>
            <a:endParaRPr lang="en-US" altLang="zh-TW" sz="10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在維吉尼亞第二次代表大會上，</a:t>
            </a:r>
            <a:endParaRPr lang="en-US" altLang="zh-TW" sz="10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發表激勵人心的演說，最後以此話作結束：</a:t>
            </a:r>
          </a:p>
          <a:p>
            <a:pPr marL="0" indent="0" algn="ctr">
              <a:buNone/>
            </a:pPr>
            <a:r>
              <a:rPr 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 know not what course others may take; </a:t>
            </a:r>
          </a:p>
          <a:p>
            <a:pPr marL="0" indent="0" algn="ctr">
              <a:buNone/>
            </a:pPr>
            <a:r>
              <a:rPr 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but as for me, give me liberty, or give me death!</a:t>
            </a: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至於別人要走什麼道路，我不知道；</a:t>
            </a:r>
            <a:endParaRPr lang="en-US" altLang="zh-TW" sz="10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但至於我，不自由，毋寧死！</a:t>
            </a:r>
            <a:endParaRPr lang="en-US" altLang="zh-TW" sz="10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10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這篇演說極大鼓舞了殖民地人民，</a:t>
            </a:r>
            <a:endParaRPr lang="en-US" altLang="zh-TW" sz="10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成為美國獨立戰爭前最著名的號召之一，</a:t>
            </a:r>
            <a:endParaRPr lang="en-US" altLang="zh-TW" sz="10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也體現了美國立國精神中對自由 </a:t>
            </a:r>
            <a:r>
              <a:rPr 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Liberty</a:t>
            </a:r>
            <a:r>
              <a:rPr lang="zh-TW" altLang="en-US" sz="10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的重視。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9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AAC1-3EBE-C85F-5D2F-85FCE89E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真理裡的自由需要守護</a:t>
            </a:r>
            <a:br>
              <a:rPr lang="en-US" altLang="zh-TW" sz="4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真正的自由在基督裡得以完全</a:t>
            </a:r>
            <a:br>
              <a:rPr lang="zh-TW" altLang="en-US" sz="4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4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62EE-9AF1-0478-BC36-FE7A7235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2" y="1500554"/>
            <a:ext cx="8487508" cy="486507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人人生而平等，造物主賦予人不可剝奪的權利，</a:t>
            </a:r>
            <a:endParaRPr lang="en-US" altLang="zh-TW" sz="11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包括生命、自由和追求幸福。</a:t>
            </a:r>
            <a:r>
              <a:rPr lang="en-US" altLang="zh-TW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獨立宣言</a:t>
            </a:r>
            <a:r>
              <a:rPr lang="en-US" altLang="zh-TW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（托馬斯</a:t>
            </a:r>
            <a:r>
              <a:rPr lang="en-US" altLang="zh-TW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傑斐遜 </a:t>
            </a:r>
            <a:r>
              <a:rPr 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Thomas Jefferson</a:t>
            </a: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9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失去自由來換取暫時安全的人，</a:t>
            </a:r>
            <a:endParaRPr lang="en-US" altLang="zh-TW" sz="11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既不配得到自由，也不配得到安全。 </a:t>
            </a:r>
            <a:endParaRPr lang="en-US" altLang="zh-TW" sz="11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1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本杰</a:t>
            </a: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</a:t>
            </a:r>
            <a:r>
              <a:rPr lang="en-US" altLang="zh-TW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富蘭克林 </a:t>
            </a:r>
            <a:r>
              <a:rPr 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Benjamin Franklin</a:t>
            </a: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從神而來</a:t>
            </a:r>
            <a:endParaRPr lang="en-US" altLang="zh-TW" sz="11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天父的兒子若叫你們自由，你們就真自由了。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（約翰福音 </a:t>
            </a:r>
            <a:r>
              <a:rPr lang="en-US" altLang="zh-TW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8:36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8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en-US" altLang="zh-TW" sz="9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數字時代承繼美國立國精神，持守神國公義永恆。</a:t>
            </a:r>
            <a:endParaRPr lang="en-US" altLang="zh-TW" sz="11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2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888F3-298C-F9B1-F8C6-76CE2956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38" y="293078"/>
            <a:ext cx="7416372" cy="1244816"/>
          </a:xfrm>
        </p:spPr>
        <p:txBody>
          <a:bodyPr anchor="t">
            <a:normAutofit/>
          </a:bodyPr>
          <a:lstStyle/>
          <a:p>
            <a:r>
              <a:rPr lang="zh-TW" altLang="en-US" sz="6000" b="1" i="0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屬靈的真自由</a:t>
            </a:r>
            <a:endParaRPr lang="en-US" sz="6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38" y="2010758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0AEF-50E1-CD45-B77B-4504C849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836677"/>
            <a:ext cx="8768862" cy="48337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脫離罪、私慾與恐懼的捆綁，</a:t>
            </a:r>
            <a:endParaRPr lang="en-US" altLang="zh-TW" sz="2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在真理原則中得著心靈平安與釋放。 </a:t>
            </a:r>
            <a:endParaRPr lang="en-US" altLang="zh-TW" sz="26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altLang="zh-TW" sz="2600" b="1" i="0" u="none" strike="noStrike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脫離罪的轄制</a:t>
            </a:r>
            <a:r>
              <a:rPr lang="zh-TW" altLang="en-US" sz="26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 </a:t>
            </a:r>
            <a:r>
              <a:rPr lang="zh-TW" altLang="en-US" sz="26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凡犯罪的就是「罪的奴僕」。認識真理</a:t>
            </a:r>
            <a:endParaRPr lang="en-US" altLang="zh-TW" sz="26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讓人看清生命的盲點，擺脫不良習慣與負面思想的纏累。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zh-TW" sz="2600" b="1" i="0" u="none" strike="noStrike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</a:t>
            </a:r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zh-TW" altLang="en-US" sz="2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隨心所欲</a:t>
            </a:r>
            <a:r>
              <a:rPr lang="zh-TW" altLang="en-US" sz="26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 </a:t>
            </a:r>
            <a:r>
              <a:rPr lang="zh-TW" altLang="en-US" sz="26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真自由不是「由自」並非不受限制。</a:t>
            </a:r>
            <a:endParaRPr lang="en-US" altLang="zh-TW" sz="26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受真理引導。就像火車在軌道上行駛才能發揮功能，</a:t>
            </a:r>
            <a:endParaRPr lang="en-US" altLang="zh-TW" sz="26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偏離真理是危險，也失去方向。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zh-TW" sz="2600" b="1" i="0" u="none" strike="noStrike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出於愛與真神</a:t>
            </a:r>
            <a:r>
              <a:rPr lang="zh-TW" altLang="en-US" sz="26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 </a:t>
            </a:r>
            <a:r>
              <a:rPr lang="zh-TW" altLang="en-US" sz="26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耶穌是道路真理生命，</a:t>
            </a:r>
            <a:endParaRPr lang="en-US" altLang="zh-TW" sz="26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當人將生命主權交還給主，以耶穌基督的心為心，</a:t>
            </a:r>
            <a:endParaRPr lang="en-US" altLang="zh-TW" sz="26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26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放下世俗的重擔，經歷內心的真正釋放。</a:t>
            </a:r>
            <a:endParaRPr lang="en-US" altLang="zh-TW" sz="26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254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10036</TotalTime>
  <Words>3910</Words>
  <Application>Microsoft Macintosh PowerPoint</Application>
  <PresentationFormat>On-screen Show (4:3)</PresentationFormat>
  <Paragraphs>488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DFKai-SB</vt:lpstr>
      <vt:lpstr>DFPYanKaiW5-B5-AZ</vt:lpstr>
      <vt:lpstr>Microsoft YaHei UI</vt:lpstr>
      <vt:lpstr>Arial</vt:lpstr>
      <vt:lpstr>Calibri</vt:lpstr>
      <vt:lpstr>Forte</vt:lpstr>
      <vt:lpstr>Garamond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一粒麥子</vt:lpstr>
      <vt:lpstr>PowerPoint Presentation</vt:lpstr>
      <vt:lpstr>不自由，毋寧死 Give me liberty, or give me death!</vt:lpstr>
      <vt:lpstr> 真理裡的自由需要守護 真正的自由在基督裡得以完全 </vt:lpstr>
      <vt:lpstr>屬靈的真自由</vt:lpstr>
      <vt:lpstr>真理的聖靈引導進入一切的真理</vt:lpstr>
      <vt:lpstr>喜歡真理 扶助真理 聖靈印記</vt:lpstr>
      <vt:lpstr>真理的柱石和根基</vt:lpstr>
      <vt:lpstr>屬真理的  按真理而行  為真理作工</vt:lpstr>
      <vt:lpstr>神掌管歷史</vt:lpstr>
      <vt:lpstr>PowerPoint Presentation</vt:lpstr>
      <vt:lpstr>虔誠敬畏的心事奉　神</vt:lpstr>
      <vt:lpstr>PowerPoint Presentation</vt:lpstr>
      <vt:lpstr>天上更美的家鄉</vt:lpstr>
      <vt:lpstr>五月花號 尋找 敬拜神的真理自由  </vt:lpstr>
      <vt:lpstr>與神所立的約 持守信仰</vt:lpstr>
      <vt:lpstr>信心在百般的試煉中 滿有榮光的大喜樂</vt:lpstr>
      <vt:lpstr>神不只為建立一個國家 而是建立一群敬畏神的人</vt:lpstr>
      <vt:lpstr>一粒麥子死了 就結出許多子粒</vt:lpstr>
      <vt:lpstr>  真神信仰 真理傳承 前人的忠心傳承   後人的自由福祉  </vt:lpstr>
      <vt:lpstr>若沒有前人傳承 後人不認識神</vt:lpstr>
      <vt:lpstr> 現今數字時代 新的五月花號  </vt:lpstr>
      <vt:lpstr> 人的國終必敗亡  神國永遠長存 </vt:lpstr>
      <vt:lpstr>為自己積財在地 人之常情</vt:lpstr>
      <vt:lpstr>敵基督 獸的權柄 必被奪去</vt:lpstr>
      <vt:lpstr>PowerPoint Presentation</vt:lpstr>
      <vt:lpstr>PowerPoint Presentation</vt:lpstr>
      <vt:lpstr>美國需要向全球 見證主</vt:lpstr>
      <vt:lpstr>PowerPoint Presentation</vt:lpstr>
      <vt:lpstr>PowerPoint Presentation</vt:lpstr>
      <vt:lpstr>PowerPoint Presentation</vt:lpstr>
      <vt:lpstr>PowerPoint Presentation</vt:lpstr>
      <vt:lpstr>靠主恩典 抵擋罪惡 悔改歸正 承接神國使命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Minchi Ho Pi</cp:lastModifiedBy>
  <cp:revision>32</cp:revision>
  <dcterms:created xsi:type="dcterms:W3CDTF">2013-01-27T09:14:16Z</dcterms:created>
  <dcterms:modified xsi:type="dcterms:W3CDTF">2026-07-10T02:31:06Z</dcterms:modified>
  <cp:category/>
</cp:coreProperties>
</file>