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507" r:id="rId2"/>
    <p:sldId id="852" r:id="rId3"/>
    <p:sldId id="855" r:id="rId4"/>
    <p:sldId id="914" r:id="rId5"/>
    <p:sldId id="943" r:id="rId6"/>
    <p:sldId id="944" r:id="rId7"/>
    <p:sldId id="922" r:id="rId8"/>
    <p:sldId id="928" r:id="rId9"/>
    <p:sldId id="929" r:id="rId10"/>
    <p:sldId id="932" r:id="rId11"/>
    <p:sldId id="951" r:id="rId12"/>
    <p:sldId id="904" r:id="rId13"/>
    <p:sldId id="915" r:id="rId14"/>
    <p:sldId id="934" r:id="rId15"/>
    <p:sldId id="950" r:id="rId16"/>
    <p:sldId id="916" r:id="rId17"/>
    <p:sldId id="899" r:id="rId18"/>
    <p:sldId id="947" r:id="rId19"/>
    <p:sldId id="924" r:id="rId20"/>
    <p:sldId id="948" r:id="rId21"/>
    <p:sldId id="946" r:id="rId22"/>
    <p:sldId id="917" r:id="rId23"/>
    <p:sldId id="925" r:id="rId24"/>
    <p:sldId id="939" r:id="rId25"/>
    <p:sldId id="921" r:id="rId26"/>
    <p:sldId id="938" r:id="rId27"/>
    <p:sldId id="945" r:id="rId28"/>
    <p:sldId id="923" r:id="rId29"/>
    <p:sldId id="926" r:id="rId30"/>
    <p:sldId id="933" r:id="rId31"/>
    <p:sldId id="940" r:id="rId32"/>
    <p:sldId id="927" r:id="rId33"/>
    <p:sldId id="942" r:id="rId34"/>
    <p:sldId id="913" r:id="rId35"/>
    <p:sldId id="900" r:id="rId36"/>
    <p:sldId id="952" r:id="rId37"/>
    <p:sldId id="869" r:id="rId38"/>
    <p:sldId id="854" r:id="rId39"/>
    <p:sldId id="473" r:id="rId40"/>
    <p:sldId id="673" r:id="rId41"/>
    <p:sldId id="469" r:id="rId42"/>
    <p:sldId id="470" r:id="rId43"/>
    <p:sldId id="471" r:id="rId44"/>
    <p:sldId id="953" r:id="rId45"/>
    <p:sldId id="713" r:id="rId46"/>
    <p:sldId id="484" r:id="rId47"/>
    <p:sldId id="48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/>
    <p:restoredTop sz="94664"/>
  </p:normalViewPr>
  <p:slideViewPr>
    <p:cSldViewPr snapToGrid="0" snapToObjects="1">
      <p:cViewPr>
        <p:scale>
          <a:sx n="103" d="100"/>
          <a:sy n="103" d="100"/>
        </p:scale>
        <p:origin x="1688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C5F6-FD2F-914D-968C-5484C3A37009}" type="datetimeFigureOut">
              <a:rPr lang="en-US" smtClean="0"/>
              <a:t>6/27/26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AFEE-C7FE-E645-B756-CC1A9F98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09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45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45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4915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33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46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299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46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3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530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8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47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47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73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63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61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27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4JkIp--Zo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Zj2sVS3DtVM" TargetMode="External"/><Relationship Id="rId5" Type="http://schemas.openxmlformats.org/officeDocument/2006/relationships/hyperlink" Target="https://www.youtube.com/watch?v=myNu_BlyAhM" TargetMode="External"/><Relationship Id="rId4" Type="http://schemas.openxmlformats.org/officeDocument/2006/relationships/hyperlink" Target="https://www.youtube.com/watch?v=kZHrAmIvElI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j2sVS3DtV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Da707hiyJQ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creations.com/lkphoto/bw/cross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89zSBB5RUuM" TargetMode="External"/><Relationship Id="rId5" Type="http://schemas.openxmlformats.org/officeDocument/2006/relationships/hyperlink" Target="https://www.youtube.com/watch?v=4paC6yuKBdo" TargetMode="External"/><Relationship Id="rId4" Type="http://schemas.openxmlformats.org/officeDocument/2006/relationships/hyperlink" Target="https://www.youtube.com/watch?v=G-YpX7VI1zA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zPQFsqmwQ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tical Rainb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837" y="-100012"/>
            <a:ext cx="13381037" cy="954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/>
          <p:nvPr/>
        </p:nvSpPr>
        <p:spPr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6000" b="1" dirty="0"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323850" y="381000"/>
            <a:ext cx="882015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願主悅納我們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同心敬拜</a:t>
            </a: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讚美</a:t>
            </a:r>
            <a:endParaRPr lang="zh-CN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以馬内利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豐滿的與我們同在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3B96CD-F45C-3F06-980A-8CE8AAD3738F}"/>
              </a:ext>
            </a:extLst>
          </p:cNvPr>
          <p:cNvSpPr txBox="1"/>
          <p:nvPr/>
        </p:nvSpPr>
        <p:spPr>
          <a:xfrm>
            <a:off x="674370" y="582931"/>
            <a:ext cx="7790008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錫安必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因公平得蒙救贖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其中歸正的人，必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因公義得蒙救贖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但悖逆的、和犯罪的、必一同敗亡；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離棄耶和華的，必致消滅。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那等人必因你們所喜愛的橡樹抱愧，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你們必因所選擇的園子蒙羞。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有權勢的必如麻瓤，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他的工作、好像火星，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都要一同焚燬，無人撲滅。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1:27-31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1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5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71380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8515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947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4533F-86EE-2CB4-4CD6-38A43ACB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2" y="1991474"/>
            <a:ext cx="6955438" cy="30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F3539-4BCD-5729-B74D-1A01E27493E8}"/>
              </a:ext>
            </a:extLst>
          </p:cNvPr>
          <p:cNvSpPr txBox="1"/>
          <p:nvPr/>
        </p:nvSpPr>
        <p:spPr>
          <a:xfrm>
            <a:off x="4170660" y="708109"/>
            <a:ext cx="4489460" cy="5321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1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查考與察驗</a:t>
            </a:r>
            <a:endParaRPr lang="en-US" altLang="zh-TW" sz="1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9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聖經啟示 歷史印證</a:t>
            </a:r>
            <a:endParaRPr lang="en-US" altLang="zh-TW" sz="9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9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末世預言 數字時代</a:t>
            </a:r>
            <a:endParaRPr lang="en-US" altLang="zh-TW" sz="9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9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神國使命 </a:t>
            </a:r>
            <a:endParaRPr lang="en-US" altLang="zh-TW" sz="9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9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不是討論科技經濟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用聖經的啟示來解讀時代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幫助教會看見</a:t>
            </a:r>
            <a:r>
              <a:rPr lang="zh-TW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神的作為</a:t>
            </a:r>
            <a:endParaRPr lang="en-US" altLang="zh-TW" sz="11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r>
              <a:rPr lang="en-US" altLang="zh-TW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 </a:t>
            </a:r>
            <a:endParaRPr lang="en-US" altLang="zh-TW" sz="8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r>
              <a:rPr lang="en-US" altLang="zh-TW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 </a:t>
            </a:r>
            <a:endParaRPr lang="en-US" altLang="zh-TW" sz="8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endParaRPr lang="en-US" sz="6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34CA4A-9FA2-6310-07D6-E4322C0E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" y="2144374"/>
            <a:ext cx="3689330" cy="3981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神先有計畫 再有歷史 </a:t>
            </a:r>
            <a:endParaRPr lang="en-US" altLang="zh-TW" sz="3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世界歷史不是偶然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是神救贖計畫展開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預先寫好的歷史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歷史是神的講台 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神從創世記開始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直到啟示錄完成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7CB29-0605-12CD-95EF-D6F6D59FEFD3}"/>
              </a:ext>
            </a:extLst>
          </p:cNvPr>
          <p:cNvSpPr txBox="1"/>
          <p:nvPr/>
        </p:nvSpPr>
        <p:spPr>
          <a:xfrm>
            <a:off x="481330" y="70811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神掌管歷史</a:t>
            </a:r>
          </a:p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神是歷史的主</a:t>
            </a:r>
          </a:p>
        </p:txBody>
      </p:sp>
    </p:spTree>
    <p:extLst>
      <p:ext uri="{BB962C8B-B14F-4D97-AF65-F5344CB8AC3E}">
        <p14:creationId xmlns:p14="http://schemas.microsoft.com/office/powerpoint/2010/main" val="264318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786A-C3C3-3200-A193-9C351372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首先的、末後的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6D7E-3DDE-BEE1-2D4A-89CAD5BF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耶和華以色列的君、以色列的救贖主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萬軍之耶和華如此說：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我是首先的、我是末後的，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除我以外、再沒有真神。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自從我設立古時的民，誰能像我宣告，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並且指明、又為自己陳說呢？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讓他將未來的事、和必成的事說明。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以賽亞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44:6-7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2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D422-8744-EB60-BB54-84FDDA83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神從起初宣告末後  主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喜悅的必成就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0745-C8E4-00CF-133B-CF0426D8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549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你們要追念上古的事</a:t>
            </a:r>
            <a:r>
              <a:rPr lang="en-US" altLang="zh-TW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因為我是</a:t>
            </a:r>
            <a:r>
              <a:rPr lang="en-US" altLang="zh-TW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神、並無別神</a:t>
            </a:r>
            <a:r>
              <a:rPr lang="en-US" altLang="zh-TW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</a:t>
            </a:r>
            <a:r>
              <a:rPr lang="en-US" altLang="zh-TW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神、再沒有能比我的。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我從起初指明末後的事</a:t>
            </a:r>
            <a:r>
              <a:rPr lang="en-US" altLang="zh-TW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從古時言明未成的事、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</a:t>
            </a:r>
            <a:r>
              <a:rPr lang="zh-TW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我的籌算必立定，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凡我所喜悅的，我必成就。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以賽亞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46:9-10)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18C3357-5542-E79B-ADC9-1124C725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9" y="1678794"/>
            <a:ext cx="7196056" cy="32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F6F69C-7544-9F1B-9312-FBCAB5607318}"/>
              </a:ext>
            </a:extLst>
          </p:cNvPr>
          <p:cNvSpPr txBox="1"/>
          <p:nvPr/>
        </p:nvSpPr>
        <p:spPr>
          <a:xfrm>
            <a:off x="468630" y="335846"/>
            <a:ext cx="828675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時代改變  神不改變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埃及  巴比倫  波斯  希臘 羅馬  近代列國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數位世代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都在神掌權中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神如何在歷史中彰顯祂的屬性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神的屬性永不改變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① 聖潔  ② 公義  ③ 慈愛  ④ 信實  ⑤ 全知  ⑥ 全能  ⑦ 永遠掌權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1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78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4584-2095-B63F-818A-4303594E57DB}"/>
              </a:ext>
            </a:extLst>
          </p:cNvPr>
          <p:cNvSpPr txBox="1"/>
          <p:nvPr/>
        </p:nvSpPr>
        <p:spPr>
          <a:xfrm>
            <a:off x="357759" y="480060"/>
            <a:ext cx="8428482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看聖經預告今日世界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神創造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：神建立秩序 </a:t>
            </a:r>
            <a:r>
              <a:rPr 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Logos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Code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World</a:t>
            </a:r>
          </a:p>
          <a:p>
            <a:pPr algn="ctr"/>
            <a:endParaRPr lang="en-US" sz="3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二、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人墮落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：罪進入世界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聖經預言中的列國興衰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埃及 亞述  巴比倫 瑪代波斯 希臘 羅馬 今日世界秩序</a:t>
            </a:r>
            <a:endPara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巴別塔 人的國 人的制度 人的金錢</a:t>
            </a:r>
            <a:endParaRPr lang="en-US" altLang="zh-TW" sz="3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3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耶穌救恩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：十字架 教會 聖靈</a:t>
            </a:r>
            <a:endParaRPr lang="en-US" altLang="zh-TW" sz="3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3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四、</a:t>
            </a: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末世預告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：全球化 </a:t>
            </a:r>
            <a:r>
              <a:rPr 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數位身份 數位金融</a:t>
            </a:r>
          </a:p>
          <a:p>
            <a:pPr algn="ctr"/>
            <a:r>
              <a:rPr lang="zh-TW" altLang="en-US" sz="3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萬國震動 福音完成 主再來</a:t>
            </a:r>
          </a:p>
        </p:txBody>
      </p:sp>
    </p:spTree>
    <p:extLst>
      <p:ext uri="{BB962C8B-B14F-4D97-AF65-F5344CB8AC3E}">
        <p14:creationId xmlns:p14="http://schemas.microsoft.com/office/powerpoint/2010/main" val="171411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064D20C-B9C5-9F0F-3567-9D79A1CE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5" y="1637811"/>
            <a:ext cx="7086926" cy="32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3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A9D69-EE86-AF62-053C-55F887585F73}"/>
              </a:ext>
            </a:extLst>
          </p:cNvPr>
          <p:cNvSpPr txBox="1"/>
          <p:nvPr/>
        </p:nvSpPr>
        <p:spPr>
          <a:xfrm>
            <a:off x="556055" y="575161"/>
            <a:ext cx="797010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神呼召屬神子民</a:t>
            </a:r>
          </a:p>
          <a:p>
            <a:pPr algn="ctr"/>
            <a:endParaRPr lang="en-US" altLang="zh-TW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不是逃避世界，乃是：在世界作光作鹽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趁著白日、我們必須作那差我來者的工，</a:t>
            </a:r>
            <a:b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黑夜將到，就沒有人能作工了。 （約翰福音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:4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你們是世上的鹽。鹽若失了味，怎能叫他再鹹呢？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以後無用，不過丟在外面，被人踐踏了。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（馬太福音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5:13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 職場 教會 經濟  科技 教育 政治 文化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直到主再來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再者、你們曉得現今就是該趁早睡醒的時候，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因為我們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得救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現今比初信的時候更近了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（羅馬書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13:11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6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B6BB38-99EF-71B9-DF92-AF0CA703A2C1}"/>
              </a:ext>
            </a:extLst>
          </p:cNvPr>
          <p:cNvSpPr txBox="1"/>
          <p:nvPr/>
        </p:nvSpPr>
        <p:spPr>
          <a:xfrm>
            <a:off x="432486" y="444843"/>
            <a:ext cx="834081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耶穌回答說：白日不是有十二小時麼？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人在白日走路，就不至跌倒，因為看見這世上的光。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（約翰福音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11:9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你們是世上的光，城造在山上，是不能隱藏的。（馬太福音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5:14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耶穌對他們說：光在你們中間，還有不多的時候，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應當趁著有光行走，免得黑暗臨到你們。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那在黑暗裡行走的，不知道往何處去。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你們應當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趁著有光、信從這光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使你們成為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光明之子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（約翰福音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12:35-36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42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85A5D34-A09C-E74E-D466-37C464E4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13" y="1430250"/>
            <a:ext cx="6883813" cy="38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0A358-ECC4-917D-F010-64E99CEB0D58}"/>
              </a:ext>
            </a:extLst>
          </p:cNvPr>
          <p:cNvSpPr txBox="1"/>
          <p:nvPr/>
        </p:nvSpPr>
        <p:spPr>
          <a:xfrm>
            <a:off x="491490" y="480061"/>
            <a:ext cx="837819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數字時代真正的信息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不是：科技</a:t>
            </a:r>
            <a:r>
              <a:rPr lang="en-US" altLang="zh-TW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，而是：神正在震動世界。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從巴別塔到數字時代 人想建立沒有神的世界 </a:t>
            </a:r>
          </a:p>
          <a:p>
            <a:pPr algn="ctr"/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全球化與數位化 </a:t>
            </a: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AI、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區塊鏈、數位貨幣 </a:t>
            </a:r>
          </a:p>
          <a:p>
            <a:pPr algn="ctr"/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查驗神如何使用屬神新的工具，成就祂的旨意 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不是害怕科技，是看見神正在更新國度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神國與巴比倫的爭戰</a:t>
            </a:r>
          </a:p>
          <a:p>
            <a:pPr algn="ctr"/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世界經濟體系 神國價值觀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教會如何站立在 神這邊 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5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77B95-E2A9-6EFE-D1FD-3C057286F928}"/>
              </a:ext>
            </a:extLst>
          </p:cNvPr>
          <p:cNvSpPr txBox="1"/>
          <p:nvPr/>
        </p:nvSpPr>
        <p:spPr>
          <a:xfrm>
            <a:off x="217170" y="342900"/>
            <a:ext cx="861822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數字時代真正的智慧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不是：跟世界跑</a:t>
            </a: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而是：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跟隨耶穌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TW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錢囊  口袋  刀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數字時代中的基督徒</a:t>
            </a: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智慧與分辨 做忠心的管家 </a:t>
            </a: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科技應成為服事 神的工具，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而非控制人的魔頭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預備門徒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迎向新的時代。</a:t>
            </a:r>
          </a:p>
        </p:txBody>
      </p:sp>
    </p:spTree>
    <p:extLst>
      <p:ext uri="{BB962C8B-B14F-4D97-AF65-F5344CB8AC3E}">
        <p14:creationId xmlns:p14="http://schemas.microsoft.com/office/powerpoint/2010/main" val="76811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2C4C32-C208-D2C4-E3AC-1056C9F91BAD}"/>
              </a:ext>
            </a:extLst>
          </p:cNvPr>
          <p:cNvSpPr txBox="1"/>
          <p:nvPr/>
        </p:nvSpPr>
        <p:spPr>
          <a:xfrm>
            <a:off x="432485" y="506627"/>
            <a:ext cx="83655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忠心管家在数字世代</a:t>
            </a:r>
          </a:p>
          <a:p>
            <a:pPr algn="ctr"/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合神心意的金錢觀 </a:t>
            </a: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第一公允的數位資產</a:t>
            </a: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治理管理神的托付 </a:t>
            </a: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永恆投資 </a:t>
            </a: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忠心與智慧 </a:t>
            </a:r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47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7163B-AE14-A2BC-53A5-DF253880F65E}"/>
              </a:ext>
            </a:extLst>
          </p:cNvPr>
          <p:cNvSpPr txBox="1"/>
          <p:nvPr/>
        </p:nvSpPr>
        <p:spPr>
          <a:xfrm>
            <a:off x="386080" y="444500"/>
            <a:ext cx="82753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再一次震動天地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你們總要謹慎、不可棄絕那向你們說話的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因為那些棄絕在地上警戒他們的，尚且不能逃罪，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何況我們違背那從天上警戒我們的呢？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當時祂的聲音震動了地，但如今祂應許說：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再一次我不單要震動地、還要震動天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這再一次的話、是指明被震動的，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就是受造之物，都要挪去，使那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不被震動的常存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所以我們既得了不能震動的國、就當感恩，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 神所喜悅的，用虔誠敬畏的心事奉　神。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我們的</a:t>
            </a:r>
            <a:r>
              <a:rPr lang="en-US" altLang="zh-TW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神乃是烈火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lang="en-US" altLang="zh-TW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12:25-29)</a:t>
            </a:r>
          </a:p>
          <a:p>
            <a:endParaRPr lang="en-US" sz="2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9B8C4A15-D649-3AED-12B1-8FE0C451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96835A1-F22A-48A9-AC0C-1C415723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9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F4605A-9531-D923-0E39-6E7A0C63C35F}"/>
              </a:ext>
            </a:extLst>
          </p:cNvPr>
          <p:cNvSpPr txBox="1"/>
          <p:nvPr/>
        </p:nvSpPr>
        <p:spPr>
          <a:xfrm>
            <a:off x="444843" y="383060"/>
            <a:ext cx="842730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所以在一天之內、他的災殃要一齊來到，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就是死亡、悲哀、饑茺，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他又要被火燒盡了，因為審判他的主　神大有能力。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因怕他的痛苦、就遠遠的站著說：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哀哉、哀哉、巴比倫大城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、堅固的城阿！一時之間你的刑罰就來到了。 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一時之間、這麼大的富厚就歸於無有了。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凡船主、和坐船往各處去的、並眾水手、連所有靠海為業的、都遠遠的站著、，看見燒他的煙、就喊著說：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有何城能比這大城呢？ 他們又把塵土撒在頭上、哭泣悲哀，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喊著說：哀哉、哀哉、這大城阿！凡有船在海中的、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都因他的珍寶成了富足，他在一時之間就成了荒場。 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有一位大力的天使舉起一塊石頭、好像大磨石、扔在海裡、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說：巴比倫大城、也必這樣猛力的被扔下去，決不能再見了。 （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18:8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17-19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2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871B56-6620-8AAC-F090-8EFC5DD68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39" y="1399268"/>
            <a:ext cx="8255044" cy="38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1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0CC4DE-1AF4-230E-3935-D6FE06242F71}"/>
              </a:ext>
            </a:extLst>
          </p:cNvPr>
          <p:cNvSpPr txBox="1"/>
          <p:nvPr/>
        </p:nvSpPr>
        <p:spPr>
          <a:xfrm>
            <a:off x="662940" y="605790"/>
            <a:ext cx="79324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從歷史看神的恩典與呼召</a:t>
            </a:r>
            <a:endParaRPr lang="en-US" altLang="zh-TW" sz="3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神興起新的世代</a:t>
            </a:r>
          </a:p>
          <a:p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1492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哥倫布發現新大陸 神開啟新時代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1517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馬丁路德宗教改革 回歸聖經真理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1620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清教徒五月花號來 信仰自由扎根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1776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美國獨立 憲法精神根據聖經信仰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1948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以色列復國 神的應許提醒末日近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2009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第一數字貨幣比特幣顯公允原理</a:t>
            </a:r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TW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</a:t>
            </a:r>
            <a:r>
              <a:rPr lang="zh-CN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教會的責任 禱告察驗 想主所想 </a:t>
            </a:r>
            <a:endParaRPr lang="en-US" altLang="zh-TW" sz="3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看 神如何一步步推進歷史 </a:t>
            </a:r>
            <a:endParaRPr lang="en-US" altLang="zh-TW" sz="3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神每一次都恢復 更新 差遣 建立新器皿</a:t>
            </a:r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TW" altLang="en-US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60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6D011F-16FA-5181-2044-6F4A0C7B26E7}"/>
              </a:ext>
            </a:extLst>
          </p:cNvPr>
          <p:cNvSpPr txBox="1"/>
          <p:nvPr/>
        </p:nvSpPr>
        <p:spPr>
          <a:xfrm>
            <a:off x="422910" y="594360"/>
            <a:ext cx="824103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屬神百姓如何回應</a:t>
            </a:r>
          </a:p>
          <a:p>
            <a:pPr algn="ctr"/>
            <a:endParaRPr lang="en-US" altLang="zh-TW" sz="3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末世中的教會</a:t>
            </a:r>
            <a:r>
              <a:rPr lang="zh-CN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不是逃避世界 </a:t>
            </a:r>
            <a:endParaRPr lang="en-US" altLang="zh-TW" sz="3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信靠神</a:t>
            </a: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敬畏神</a:t>
            </a: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跟隨神</a:t>
            </a:r>
            <a:endParaRPr lang="en-US" altLang="zh-TW" sz="3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世界的光 真理與愛 聖靈大能 行大使命 </a:t>
            </a:r>
            <a:endParaRPr lang="en-US" altLang="zh-TW" sz="3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3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回歸神話語（</a:t>
            </a:r>
            <a:r>
              <a:rPr 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Logos） </a:t>
            </a:r>
          </a:p>
          <a:p>
            <a:pPr algn="ctr"/>
            <a:r>
              <a:rPr lang="zh-TW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順服神法則（</a:t>
            </a:r>
            <a:r>
              <a:rPr 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Code） </a:t>
            </a:r>
          </a:p>
          <a:p>
            <a:pPr algn="ctr"/>
            <a:r>
              <a:rPr lang="zh-TW" alt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活出神國秩序（</a:t>
            </a:r>
            <a:r>
              <a:rPr lang="en-US" sz="3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World） </a:t>
            </a:r>
          </a:p>
          <a:p>
            <a:pPr algn="ctr"/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作忠心管家 等候主再來 </a:t>
            </a:r>
          </a:p>
        </p:txBody>
      </p:sp>
    </p:spTree>
    <p:extLst>
      <p:ext uri="{BB962C8B-B14F-4D97-AF65-F5344CB8AC3E}">
        <p14:creationId xmlns:p14="http://schemas.microsoft.com/office/powerpoint/2010/main" val="13273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f_20060206_star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381000"/>
            <a:ext cx="9601200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3"/>
          <p:cNvSpPr/>
          <p:nvPr/>
        </p:nvSpPr>
        <p:spPr>
          <a:xfrm flipV="1">
            <a:off x="-304800" y="-762000"/>
            <a:ext cx="9677400" cy="762000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4400" b="1" dirty="0">
              <a:solidFill>
                <a:schemeClr val="tx2"/>
              </a:solidFill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-12192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5400" b="1" u="sng" dirty="0">
              <a:solidFill>
                <a:schemeClr val="tx2"/>
              </a:solidFill>
              <a:latin typeface="Rockwell" panose="02060603020205020403" pitchFamily="18" charset="0"/>
              <a:ea typeface="PMingLiU" panose="02020500000000000000" pitchFamily="18" charset="-12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0" y="-304800"/>
            <a:ext cx="9144000" cy="37548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142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6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何畢敏芝師母 證道</a:t>
            </a:r>
            <a:endParaRPr lang="zh-TW" altLang="en-US" sz="1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6724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ACC879-C6B3-193B-4965-80B656A00D54}"/>
              </a:ext>
            </a:extLst>
          </p:cNvPr>
          <p:cNvSpPr txBox="1"/>
          <p:nvPr/>
        </p:nvSpPr>
        <p:spPr>
          <a:xfrm>
            <a:off x="469557" y="827903"/>
            <a:ext cx="840259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興起，發光！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因為你的光已經來到；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耶和華的榮耀發現照耀你。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60:1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屬神百姓的見證</a:t>
            </a:r>
            <a:endParaRPr lang="en-US" altLang="zh-TW" sz="3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教會復興 </a:t>
            </a:r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家庭復興</a:t>
            </a:r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列國復興 </a:t>
            </a:r>
          </a:p>
          <a:p>
            <a:pPr algn="ctr"/>
            <a:endParaRPr lang="en-US" altLang="zh-TW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神國降臨</a:t>
            </a:r>
            <a:r>
              <a:rPr lang="zh-CN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榮耀歸神 </a:t>
            </a:r>
          </a:p>
          <a:p>
            <a:pPr algn="ctr"/>
            <a:r>
              <a:rPr lang="zh-TW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千禧年 新天新地 永恆的盼望 耶穌基督再來 </a:t>
            </a:r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3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433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3DE3A-7A98-CC01-1F7B-EA21809AE3CF}"/>
              </a:ext>
            </a:extLst>
          </p:cNvPr>
          <p:cNvSpPr txBox="1"/>
          <p:nvPr/>
        </p:nvSpPr>
        <p:spPr>
          <a:xfrm>
            <a:off x="494270" y="630195"/>
            <a:ext cx="822960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我們正站在 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聖經大藍圖 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歷史重要轉折點</a:t>
            </a:r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創造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墮落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救贖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列國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末世數字時代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主再來</a:t>
            </a:r>
          </a:p>
          <a:p>
            <a:pPr algn="ctr"/>
            <a:r>
              <a:rPr lang="zh-TW" altLang="en-US" sz="1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神國完成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1EC18-CF60-0C55-DD92-B95C6828A152}"/>
              </a:ext>
            </a:extLst>
          </p:cNvPr>
          <p:cNvSpPr txBox="1"/>
          <p:nvPr/>
        </p:nvSpPr>
        <p:spPr>
          <a:xfrm>
            <a:off x="651511" y="853921"/>
            <a:ext cx="7863840" cy="51465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從創世到末世，神從未停止工作；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從歷史到今日，神一直信實掌權。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面對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，我們不以恐懼回應變局，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而以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分辨時代；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不隨從世界的潮流，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跟隨基督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的腳蹤；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不只等候神的國，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更要成為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神國的見證人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生命更成熟 認識神 順服神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愛人 忠心    等候主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394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3692F-6BAB-06BA-83CA-27AE51C80EA4}"/>
              </a:ext>
            </a:extLst>
          </p:cNvPr>
          <p:cNvSpPr txBox="1"/>
          <p:nvPr/>
        </p:nvSpPr>
        <p:spPr>
          <a:xfrm>
            <a:off x="642551" y="679622"/>
            <a:ext cx="8192530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值此美國建國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250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周年，</a:t>
            </a:r>
            <a:endParaRPr lang="en-US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不是：慶祝歷史</a:t>
            </a: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而是：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 神給美國什麼使命？</a:t>
            </a:r>
          </a:p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教會應如何回應？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願屬神的百姓重新興起，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在真理中站立，在聖靈裡發光，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直到萬國歸向主、基督榮耀再臨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378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8AAB-3755-BACD-49AE-2E920C89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2FBC8-381E-7745-17C4-179FEBA6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" y="480060"/>
            <a:ext cx="842848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80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C9D13-45F7-240B-3050-F2E01584E492}"/>
              </a:ext>
            </a:extLst>
          </p:cNvPr>
          <p:cNvSpPr txBox="1"/>
          <p:nvPr/>
        </p:nvSpPr>
        <p:spPr>
          <a:xfrm>
            <a:off x="580768" y="444844"/>
            <a:ext cx="82666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我們等候祢耶穌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身穿白色衣裳， 拿著裝滿油的燈盞，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我們等候祢耶穌， 神聖潔的羔羊。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我們等候祢耶穌， 神聖潔的羔羊。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趁白日當做工， 田裡莊稼已經成熟，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我們等候祢耶穌， 那再來的君王，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我們等候祢耶稣， 那再來的君王。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327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7621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f_20060206_star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381000"/>
            <a:ext cx="9601200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3"/>
          <p:cNvSpPr/>
          <p:nvPr/>
        </p:nvSpPr>
        <p:spPr>
          <a:xfrm flipV="1">
            <a:off x="-304800" y="-762000"/>
            <a:ext cx="9677400" cy="762000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4400" b="1" dirty="0">
              <a:solidFill>
                <a:schemeClr val="tx2"/>
              </a:solidFill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-12192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5400" b="1" u="sng" dirty="0">
              <a:solidFill>
                <a:schemeClr val="tx2"/>
              </a:solidFill>
              <a:latin typeface="Rockwell" panose="02060603020205020403" pitchFamily="18" charset="0"/>
              <a:ea typeface="PMingLiU" panose="02020500000000000000" pitchFamily="18" charset="-12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0" y="-304800"/>
            <a:ext cx="9144000" cy="941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13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聖餐</a:t>
            </a:r>
            <a:endParaRPr lang="en-US" altLang="zh-TW" sz="20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與主合一</a:t>
            </a:r>
            <a:endParaRPr lang="zh-TW" altLang="en-US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14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14200" b="1" dirty="0">
              <a:solidFill>
                <a:schemeClr val="tx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unset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-171400"/>
            <a:ext cx="10210800" cy="7416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95171" name="Rectangle 3"/>
          <p:cNvSpPr>
            <a:spLocks noChangeArrowheads="1"/>
          </p:cNvSpPr>
          <p:nvPr/>
        </p:nvSpPr>
        <p:spPr bwMode="auto">
          <a:xfrm>
            <a:off x="-457200" y="0"/>
            <a:ext cx="9982200" cy="637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主身体为我舍 主宝血为我流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饼杯乃主自己 为我设立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主亲手擘这饼 主亲自递这杯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我吃喝这饼杯 与主合一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我与主同钉死 不再受罪辖制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向罪我乃已死 却向主活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我与主同复活 胜过黑暗权势 </a:t>
            </a:r>
            <a:endParaRPr lang="en-US" altLang="zh-TW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活出耶稣自己 荣耀主名</a:t>
            </a:r>
            <a:endParaRPr lang="zh-TW" altLang="en-US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7708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253D5-517C-5052-CD58-8A862E01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6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if_20060223_glo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29987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b="1" dirty="0"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使徒信經</a:t>
            </a: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我信上帝，全能的父，創造天地的主。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我信我主耶穌基督，神的獨生子．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因聖靈感孕，由童貞女瑪利亞所生。 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在本丟比拉多手下受難，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被釘十字架，受死、埋葬、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降在陰間，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降在陰間，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第三天從死裏復活、升天，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第三天從死裏復活、升天，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坐在全能父神的右邊，將從那裏降臨，審判活人死人。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我信聖靈、我信聖而公的教會，我信聖徒相通、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我信罪得赦免、我信身體復活、我信永生。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9721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2786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u="sng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r>
              <a:rPr lang="en-US" altLang="zh-TW" sz="2400" b="1" u="sng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11:23-29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我當日傳給你們的                                               原是從主領受的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就是主耶穌被賣的那一夜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拿起餅來 祝謝了就擘開說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這是我的身體 為你們捨的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你們應當如此行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為的是記念我</a:t>
            </a:r>
            <a:endParaRPr lang="zh-TW" altLang="en-US"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985_rainbow_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8200"/>
            <a:ext cx="9144000" cy="1043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98243" name="Rectangle 3"/>
          <p:cNvSpPr>
            <a:spLocks noChangeArrowheads="1"/>
          </p:cNvSpPr>
          <p:nvPr/>
        </p:nvSpPr>
        <p:spPr bwMode="auto">
          <a:xfrm>
            <a:off x="0" y="214313"/>
            <a:ext cx="9144000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飯後也照樣拿起杯來說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這杯是用我的血所立的新約</a:t>
            </a:r>
            <a:endParaRPr lang="zh-TW" altLang="en-US" sz="5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你們每逢喝的時候要如此行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為的是記念我 </a:t>
            </a:r>
            <a:endParaRPr lang="zh-TW" altLang="en-US" sz="5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你們每逢喫這餅喝這杯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是表明主的死直等到祂來</a:t>
            </a:r>
            <a:endParaRPr lang="zh-TW" altLang="en-US" sz="5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985_rainbow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5800"/>
            <a:ext cx="9144000" cy="1104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/>
          <p:nvPr/>
        </p:nvSpPr>
        <p:spPr>
          <a:xfrm>
            <a:off x="0" y="0"/>
            <a:ext cx="9144000" cy="100642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所以無論何人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不按理喫主的餅 喝主的杯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就是干犯主的身 主的血了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人應當自己省察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然後喫這餅 喝這杯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因為人喫喝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若不分辨是主的身體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就是喫喝自己的罪了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14400" b="1" dirty="0">
              <a:solidFill>
                <a:schemeClr val="tx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8095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65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2"/>
          <p:cNvSpPr/>
          <p:nvPr/>
        </p:nvSpPr>
        <p:spPr>
          <a:xfrm>
            <a:off x="-83820" y="260350"/>
            <a:ext cx="9227820" cy="61868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latin typeface="Forte" panose="03060902040502070203" pitchFamily="66" charset="0"/>
              </a:rPr>
              <a:t>      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</a:t>
            </a:r>
            <a:r>
              <a:rPr lang="zh-CN" altLang="en-US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我們在天上的父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願人都尊祢的名為聖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願祢的國降臨 願祢的旨意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行在地上 如同行在天上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我們日用的飲食 今日賜給我們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免我們的債 如同我們免了人的債                         不叫我們遇見試探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救我們脫離兇惡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 國度 權柄 榮耀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全是祢的 直到永遠 阿們  </a:t>
            </a:r>
          </a:p>
        </p:txBody>
      </p:sp>
    </p:spTree>
    <p:extLst>
      <p:ext uri="{BB962C8B-B14F-4D97-AF65-F5344CB8AC3E}">
        <p14:creationId xmlns:p14="http://schemas.microsoft.com/office/powerpoint/2010/main" val="60235462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4275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8843"/>
            <a:ext cx="9144000" cy="10992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5911491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zh-TW" altLang="en-US" sz="4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三一頌</a:t>
            </a:r>
            <a:endParaRPr lang="zh-TW" altLang="en-US" sz="4800" b="1" dirty="0">
              <a:solidFill>
                <a:schemeClr val="bg1"/>
              </a:solidFill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讚美真神 萬福之根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地上生靈 當讚主恩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天上萬軍 頌讚主名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 聖父聖子聖靈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阿們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26886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18637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zh-CN" sz="115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祝福禱告</a:t>
            </a:r>
          </a:p>
        </p:txBody>
      </p:sp>
    </p:spTree>
    <p:extLst>
      <p:ext uri="{BB962C8B-B14F-4D97-AF65-F5344CB8AC3E}">
        <p14:creationId xmlns:p14="http://schemas.microsoft.com/office/powerpoint/2010/main" val="589666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6CA6A1-DF69-AD00-2320-E3B1B97C695E}"/>
              </a:ext>
            </a:extLst>
          </p:cNvPr>
          <p:cNvSpPr txBox="1"/>
          <p:nvPr/>
        </p:nvSpPr>
        <p:spPr>
          <a:xfrm>
            <a:off x="457200" y="333632"/>
            <a:ext cx="827902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我要看見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求祢降下同在 在祢子民的敬拜中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求祢顯出榮耀 在祢子民的讚美中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我要看見　我要看見 如同摩西看見祢的榮耀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我要看見 我要看見 這世代要看見祢榮耀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我們呼求祢的名　求祢恩待我們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我們宣告祢的名　求祢憐憫我們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求祢與我們同行　使我們得安息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在祢眼前蒙恩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92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253D5-517C-5052-CD58-8A862E01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5B597-49DD-3F40-E634-0D7387B430E6}"/>
              </a:ext>
            </a:extLst>
          </p:cNvPr>
          <p:cNvSpPr txBox="1"/>
          <p:nvPr/>
        </p:nvSpPr>
        <p:spPr>
          <a:xfrm>
            <a:off x="708660" y="411481"/>
            <a:ext cx="774954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美國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250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周年的屬靈意義</a:t>
            </a:r>
          </a:p>
          <a:p>
            <a:pPr algn="ctr"/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1776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</a:t>
            </a:r>
          </a:p>
          <a:p>
            <a:pPr algn="ctr"/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250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 神仍眷顧美國嗎？</a:t>
            </a:r>
          </a:p>
          <a:p>
            <a:pPr algn="ctr"/>
            <a:endParaRPr lang="en-US" altLang="zh-TW" sz="3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美國悔改，神復興美國。</a:t>
            </a:r>
          </a:p>
          <a:p>
            <a:pPr algn="ctr"/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教會復興，國家就有希望。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公義使邦國高舉，罪惡是人民的羞辱。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14:34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80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89085A-13DB-D4EC-78C4-C75F1CDDE585}"/>
              </a:ext>
            </a:extLst>
          </p:cNvPr>
          <p:cNvSpPr txBox="1"/>
          <p:nvPr/>
        </p:nvSpPr>
        <p:spPr>
          <a:xfrm>
            <a:off x="628650" y="422910"/>
            <a:ext cx="79209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這稱為我名下的子民，若是自卑、禱告，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尋求我的面、轉離他們的惡行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我必從天上垂聽，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赦免他們的罪醫治他們的地。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我必睜眼看、側耳聽，在此處所獻的禱告。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現在我已選擇這殿、分別為聖，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使我的名永在其中，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我的眼我的心也必常在那裡。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（歷代志下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7:14-16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022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3BFE8-C6C7-3A20-E9BF-DE2B945F6F1A}"/>
              </a:ext>
            </a:extLst>
          </p:cNvPr>
          <p:cNvSpPr txBox="1"/>
          <p:nvPr/>
        </p:nvSpPr>
        <p:spPr>
          <a:xfrm>
            <a:off x="560070" y="457200"/>
            <a:ext cx="812673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耶和華的籌算永遠立定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心中的思念萬代常存。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以耶和華為　神的、那國是有福的；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祂所揀選為自己產業的、那民是有福的。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耶和華從天上觀看，祂看見一切的世人。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從祂的居所、往外察看地上一切的居民。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是那造成他們眾人心的，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留意他們一切作為的。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33:11-15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66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2789</Words>
  <Application>Microsoft Macintosh PowerPoint</Application>
  <PresentationFormat>On-screen Show (4:3)</PresentationFormat>
  <Paragraphs>404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DFKai-SB</vt:lpstr>
      <vt:lpstr>DFPYanKaiW5-B5-AZ</vt:lpstr>
      <vt:lpstr>Meiryo</vt:lpstr>
      <vt:lpstr>Microsoft YaHei UI</vt:lpstr>
      <vt:lpstr>Arial</vt:lpstr>
      <vt:lpstr>Calibri</vt:lpstr>
      <vt:lpstr>Forte</vt:lpstr>
      <vt:lpstr>Garamond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首先的、末後的</vt:lpstr>
      <vt:lpstr>神從起初宣告末後  主喜悅的必成就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Minchi Ho Pi</cp:lastModifiedBy>
  <cp:revision>17</cp:revision>
  <dcterms:created xsi:type="dcterms:W3CDTF">2013-01-27T09:14:16Z</dcterms:created>
  <dcterms:modified xsi:type="dcterms:W3CDTF">2026-07-02T00:57:28Z</dcterms:modified>
  <cp:category/>
</cp:coreProperties>
</file>