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507" r:id="rId2"/>
    <p:sldId id="852" r:id="rId3"/>
    <p:sldId id="855" r:id="rId4"/>
    <p:sldId id="1006" r:id="rId5"/>
    <p:sldId id="986" r:id="rId6"/>
    <p:sldId id="1043" r:id="rId7"/>
    <p:sldId id="1049" r:id="rId8"/>
    <p:sldId id="1008" r:id="rId9"/>
    <p:sldId id="1009" r:id="rId10"/>
    <p:sldId id="1010" r:id="rId11"/>
    <p:sldId id="1037" r:id="rId12"/>
    <p:sldId id="1044" r:id="rId13"/>
    <p:sldId id="1011" r:id="rId14"/>
    <p:sldId id="1045" r:id="rId15"/>
    <p:sldId id="1046" r:id="rId16"/>
    <p:sldId id="1047" r:id="rId17"/>
    <p:sldId id="1021" r:id="rId18"/>
    <p:sldId id="1050" r:id="rId19"/>
    <p:sldId id="1014" r:id="rId20"/>
    <p:sldId id="1034" r:id="rId21"/>
    <p:sldId id="1040" r:id="rId22"/>
    <p:sldId id="1041" r:id="rId23"/>
    <p:sldId id="1033" r:id="rId24"/>
    <p:sldId id="1035" r:id="rId25"/>
    <p:sldId id="1039" r:id="rId26"/>
    <p:sldId id="1016" r:id="rId27"/>
    <p:sldId id="1025" r:id="rId28"/>
    <p:sldId id="1027" r:id="rId29"/>
    <p:sldId id="1036" r:id="rId30"/>
    <p:sldId id="1029" r:id="rId31"/>
    <p:sldId id="1031" r:id="rId32"/>
    <p:sldId id="1017" r:id="rId33"/>
    <p:sldId id="1051" r:id="rId34"/>
    <p:sldId id="1052" r:id="rId35"/>
    <p:sldId id="1053" r:id="rId36"/>
    <p:sldId id="1054" r:id="rId37"/>
    <p:sldId id="1055" r:id="rId38"/>
    <p:sldId id="1056" r:id="rId39"/>
    <p:sldId id="1061" r:id="rId40"/>
    <p:sldId id="1018" r:id="rId41"/>
    <p:sldId id="1062" r:id="rId42"/>
    <p:sldId id="1063" r:id="rId43"/>
    <p:sldId id="1064" r:id="rId44"/>
    <p:sldId id="976" r:id="rId45"/>
    <p:sldId id="1059" r:id="rId46"/>
    <p:sldId id="1060" r:id="rId47"/>
    <p:sldId id="1019" r:id="rId48"/>
    <p:sldId id="1023" r:id="rId49"/>
    <p:sldId id="1002" r:id="rId50"/>
    <p:sldId id="1042" r:id="rId51"/>
    <p:sldId id="1065" r:id="rId52"/>
    <p:sldId id="953" r:id="rId53"/>
    <p:sldId id="713" r:id="rId54"/>
    <p:sldId id="484" r:id="rId55"/>
    <p:sldId id="485" r:id="rId56"/>
    <p:sldId id="99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8"/>
    <p:restoredTop sz="94495"/>
  </p:normalViewPr>
  <p:slideViewPr>
    <p:cSldViewPr snapToGrid="0" snapToObjects="1">
      <p:cViewPr>
        <p:scale>
          <a:sx n="123" d="100"/>
          <a:sy n="123" d="100"/>
        </p:scale>
        <p:origin x="91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C5F6-FD2F-914D-968C-5484C3A37009}" type="datetimeFigureOut">
              <a:rPr lang="en-US" smtClean="0"/>
              <a:t>7/16/26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4AFEE-C7FE-E645-B756-CC1A9F98C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56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7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56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7349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7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63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4AFEE-C7FE-E645-B756-CC1A9F98C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4AFEE-C7FE-E645-B756-CC1A9F98C35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09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53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53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4915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3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54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5299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54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530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5301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78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55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7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55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7349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73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guKWXIbj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3nj5tff6HU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89zSBB5RUuM" TargetMode="External"/><Relationship Id="rId5" Type="http://schemas.openxmlformats.org/officeDocument/2006/relationships/hyperlink" Target="https://www.youtube.com/watch?v=4paC6yuKBdo" TargetMode="External"/><Relationship Id="rId4" Type="http://schemas.openxmlformats.org/officeDocument/2006/relationships/hyperlink" Target="https://www.youtube.com/watch?v=G-YpX7VI1zA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tical Rainb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837" y="-100012"/>
            <a:ext cx="13381037" cy="954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/>
          <p:nvPr/>
        </p:nvSpPr>
        <p:spPr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6000" b="1" dirty="0"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323850" y="381000"/>
            <a:ext cx="8820150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願主悅納我們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同心敬拜</a:t>
            </a: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讚美</a:t>
            </a:r>
            <a:endParaRPr lang="zh-CN" altLang="zh-TW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以馬内利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豐滿的與我們同在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5628-FAB1-169B-7194-DC5306CB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149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 — </a:t>
            </a:r>
            <a:r>
              <a:rPr lang="en-US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Reason（為什麼</a:t>
            </a:r>
            <a:r>
              <a:rPr lang="zh-TW" alt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神工作的秩序序一直是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→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家庭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→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教會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→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國家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→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萬國</a:t>
            </a: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7C74-6803-4EA6-AEEF-F00A442FE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7805"/>
            <a:ext cx="8229600" cy="333835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0A3C1-6507-8CE9-F557-29284E450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0313"/>
            <a:ext cx="9144000" cy="491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0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F1C0-9A71-AFF3-D569-5A10E06F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人的靈往上升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獸的魂下入地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500F9-D9C5-CF8F-E3F7-04092EBE9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凡事都有定期、天下萬務都有定時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我見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神叫世人勞苦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使他們在其中受經練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神造萬物、各按其時成為美好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又將永生安置在世人心裡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神從始至終的作為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人不能參透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神一切所作的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都必永存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無所增添、無所減少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神這樣行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是要人在祂面前存敬畏的心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誰知道人的靈是往上升、獸的魂是下入地呢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10-11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586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A7A47-BEE5-5CC9-D05E-778AB5703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85FE-682F-BA06-C000-6B180D55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愛人如己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話說合宜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6E85-244B-C88E-A198-3A029622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一句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話說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合宜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就如金蘋果在銀網子裡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（箴言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25:11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因為全律法都包在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愛人如己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這一句話之內了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加拉太書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5:14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206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64F6-23B0-0EED-684C-3D54BDBC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神興起人承繼神的國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有信心的人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有真理的人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有智慧的人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有使命的人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亞伯拉罕一家</a:t>
            </a:r>
            <a:r>
              <a:rPr lang="en-US" sz="2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sz="2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雅各十二支派</a:t>
            </a:r>
            <a:r>
              <a:rPr lang="en-US" sz="2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sz="2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大衛家</a:t>
            </a:r>
            <a:r>
              <a:rPr lang="en-US" sz="2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sz="2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耶穌十二門徒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BC6B2E-1DC3-D309-109C-9481669C3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61532"/>
            <a:ext cx="9144000" cy="54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CAA-EF67-F1CB-D8AF-7DDB14CF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因著信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蒙神指示未見的事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等候那座有根基的城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神所經營所建造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F689-8559-7A69-7075-E5A2482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1417638"/>
            <a:ext cx="8619892" cy="5165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人非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有信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、就不能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神的喜悅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因為到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神面前來的人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必須信有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且信祂賞賜那尋求祂的人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挪亞因著信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既蒙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神指示他未見的事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動了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敬畏的心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豫備了一隻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方舟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使他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全家得救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．因此就定了那世代的罪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自己也承受了那從信而來的義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亞伯拉罕因著信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蒙召的時候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遵命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出去、往將來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要得為業的地方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去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出去的時候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還不知往那裡去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他因著信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就在所應許之地作客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好像在異地居住帳棚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與那同蒙一個應許的以撒、雅各一樣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因為他等候那座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有根基的城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神所經營所建造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</a:p>
          <a:p>
            <a:pPr marL="0" indent="0" algn="ctr">
              <a:buNone/>
            </a:pP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（希伯來書</a:t>
            </a:r>
            <a:r>
              <a:rPr lang="en-US" altLang="zh-TW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11:6-10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122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1ED5-C2EF-94EB-5A16-569EEF41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又在世上是客旅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是寄居的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6DF0-C891-228C-E8D3-BA740477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5" y="1600200"/>
            <a:ext cx="849722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因著信、連撒拉自己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雖然過了生育的歲數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還能懷孕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因他以為那應許他的是可信的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所以從一個彷彿已死的人就生出子孫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如同天上的星那樣眾多、海邊的沙那樣無數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這些人都是存著信心死的、並沒有得著所應許的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卻從遠處望見、且歡喜迎接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又承認自己在世上是客旅、是寄居的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（希伯來書</a:t>
            </a:r>
            <a:r>
              <a:rPr lang="en-US" altLang="zh-TW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11:11-13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641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2D80-1143-5860-AC17-5C4B9467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羨慕天上更美的家鄉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53A2-22E7-4808-FA6F-6C381E6F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說這樣話的人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是表明自己要找一個家鄉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他們若想念所離開的家鄉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還有可以回去的機會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他們卻羨慕一個更美的家鄉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就是在天上的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神被稱為他們的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並不以為恥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因為祂已經給他們豫備了一座城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神給我們豫備了更美的事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叫他們若不與我們同得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就不能完全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（希伯來書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11:14-16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722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F3674-90FF-7F07-E70C-7F6D88EB7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DF35-DE30-CD89-6E10-893590A6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3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 — </a:t>
            </a:r>
            <a:r>
              <a:rPr lang="en-US" sz="53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Example（例證</a:t>
            </a:r>
            <a:r>
              <a:rPr lang="en-US" sz="53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sz="53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9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23F7B-F65B-1F8D-D175-ECB378EA7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5414"/>
            <a:ext cx="914400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9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7832-0EF8-8923-30AB-9E8F4C3F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神的呼召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神的恩賜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神國道路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ACB1-EA36-2A52-9F13-05F364AF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868"/>
            <a:ext cx="8229600" cy="45872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何宣恩</a:t>
            </a:r>
            <a: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 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宣揚耶穌基督救恩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～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恩典和真理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何宣君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宣揚耶稣是大君王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神掌權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公平公義堅定穩固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撒但被蒙恩人踐踏</a:t>
            </a:r>
            <a: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何宣新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：宣揚活出真理真愛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新天新地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何宣義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：宣揚神的國與義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完成使命</a:t>
            </a:r>
            <a:r>
              <a:rPr lang="zh-TW" altLang="en-US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ECE3A-F599-0170-D79A-C7B384DCD62E}"/>
              </a:ext>
            </a:extLst>
          </p:cNvPr>
          <p:cNvSpPr txBox="1"/>
          <p:nvPr/>
        </p:nvSpPr>
        <p:spPr>
          <a:xfrm>
            <a:off x="2286000" y="-7497068"/>
            <a:ext cx="45720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我家四個孩子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第一位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宣揚耶穌基督救恩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～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恩典和真理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第二位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宣揚耶稣是大君王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神掌權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公平公義堅定穩固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撒但被蒙恩人踐踏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 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第三位：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宣揚活出真理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新天新地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第四位：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完成使命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有義居在其中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神的呼召、神的恩賜、神國道路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887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2D8A-C41D-1451-F344-6768F399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2594"/>
            <a:ext cx="8229600" cy="102591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宣揚耶穌基督救恩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～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恩典和真理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82F5-79C4-8C44-689B-AD619664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2" y="4137102"/>
            <a:ext cx="8680863" cy="24462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道成了肉身、住在我們中間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充充滿滿的有恩典有真理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我們也見過祂的榮光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正是父獨生子的榮光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從祂豐滿的恩典裡我們都領受了、而且恩上加恩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律法本是藉著摩西傳的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恩典和真理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都是由耶穌基督來的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從來沒有人看見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只有在父懷裡的獨生子將祂表明出來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1:14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16-17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563A3-BB50-AF07-EA0F-33389D88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" y="1129158"/>
            <a:ext cx="9144000" cy="28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5176E-BF84-9487-2A24-EAED3C5D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4CA6-73A5-EF84-72C4-955039B4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父的恩賜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蒙恩到耶稣這裡來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99ED-FA4E-E54D-F53F-5E5C107A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628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大衛在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神面前</a:t>
            </a:r>
            <a:r>
              <a:rPr lang="en-US" sz="8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蒙恩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、祈求為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雅各的</a:t>
            </a:r>
            <a:r>
              <a:rPr lang="zh-TW" alt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神豫備居所</a:t>
            </a:r>
            <a:r>
              <a:rPr lang="zh-TW" alt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8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論到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神叫他從死裡復活、不再歸於朽壞、就這樣說</a:t>
            </a:r>
            <a:r>
              <a:rPr lang="en-US" altLang="zh-TW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 algn="ctr">
              <a:buNone/>
            </a:pP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我必將所</a:t>
            </a:r>
            <a:r>
              <a:rPr lang="en-US" sz="8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應許大衛那聖潔可靠的恩典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、賜給你們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。』</a:t>
            </a:r>
          </a:p>
          <a:p>
            <a:pPr marL="0" indent="0" algn="ctr">
              <a:buNone/>
            </a:pP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神既然給他們恩賜</a:t>
            </a:r>
            <a:r>
              <a:rPr lang="zh-CN" alt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像在我們信主耶穌基督的時候</a:t>
            </a:r>
            <a:r>
              <a:rPr lang="zh-CN" alt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給了我們一樣</a:t>
            </a:r>
            <a:r>
              <a:rPr lang="en-US" altLang="zh-TW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;</a:t>
            </a:r>
          </a:p>
          <a:p>
            <a:pPr marL="0" indent="0" algn="ctr">
              <a:buNone/>
            </a:pP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我是誰、能攔阻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8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神呢</a:t>
            </a:r>
            <a:r>
              <a:rPr lang="zh-TW" alt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？（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lang="en-US" altLang="zh-CN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7:46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13:34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11:17</a:t>
            </a:r>
            <a:r>
              <a:rPr lang="zh-TW" alt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8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我又告訴你們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從東從西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將有許多人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在天國裡</a:t>
            </a:r>
            <a:endParaRPr lang="en-US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與亞伯拉罕、以撒、雅各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一同坐席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8:11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耶穌回答說、你若知道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神的恩賜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和對你說給我水喝的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是誰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你必早求祂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祂也必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早給了你活水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4:10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耶穌又說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所以我對你們說過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若不是蒙我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父的恩賜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沒有人能到我這裡來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8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altLang="zh-TW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4:10</a:t>
            </a:r>
            <a:r>
              <a:rPr 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6:65</a:t>
            </a:r>
            <a:r>
              <a:rPr lang="zh-TW" altLang="en-US" sz="8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8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8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3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3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340F-8F8B-2C55-2D43-04774F29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恆切禱告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儆醒感恩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神同在 神喜悅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EE33C-E9ED-64B7-0EC8-518DC69D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4692"/>
            <a:ext cx="8385717" cy="527867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這福音傳到你們那裡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也傳到普天之下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並且結果增長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如同在你們中間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自從你們聽見福音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真知道</a:t>
            </a: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神恩惠的日子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一樣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所以你們既是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神的選民、聖潔蒙愛的人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就要存憐憫、恩慈、謙虛、溫柔、忍耐的心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當用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各樣的智慧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基督的道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豐豐富富的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存在心裡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用詩章、頌詞、靈歌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彼此教導、互相勸戒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心被恩感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歌頌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恆切禱告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、在此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儆醒感恩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1:6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3:12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7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神救了我們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以聖召召我們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不是按我們的行為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乃是按祂的旨意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和恩典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這恩典是萬古之先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在基督耶穌裡賜給我們的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1:9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7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天使豈不都是服役的靈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奉差遣為那將要承受救恩的人效力麼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所以我們既得了不能震動的國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就當感恩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神所喜悅的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用虔誠敬畏的心事奉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1:14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2:3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12:28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1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22E24-DB9F-EFFA-90DF-FE4020ACA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8823-A5A6-E8F2-190C-C6F03FF0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必能得著神所豫備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到末世要顯現的救恩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9D0B-598D-8A09-6BA7-A634F6C54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785"/>
            <a:ext cx="8229600" cy="546409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但祂賜更多的恩典．所以經上說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神阻擋驕傲的人、賜恩給謙卑的人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雅各書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4:6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你們這因信蒙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神能力保守的人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必能得著所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豫備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末世要顯現的救恩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並且得著你們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信心的果效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、就是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靈魂的救恩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。論到這救恩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那豫先說你們要得恩典的眾先知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早已詳細的尋求考察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所以要約束你們的心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謹慎自守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專心盼望耶穌基督顯現的時候所帶來給你們的恩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各人要照所得的恩賜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彼此服事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神百般恩賜的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好管家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那賜諸般恩典的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曾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在基督裡召你們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、得享祂永遠的榮耀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等你們暫受苦難之後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必要親自</a:t>
            </a:r>
            <a:endParaRPr lang="en-US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成全你們、堅固你們、賜力量給你們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彼得前書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1:5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9-10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&amp;13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4:10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5:10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95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DD65F-33CA-57A9-6680-D9B8C0989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F915-4E3C-EC3E-2908-2CCA6931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作外邦人的光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施行救恩直到地極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FFB6-4868-B112-1178-EEB273FE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97" y="1270660"/>
            <a:ext cx="8748205" cy="53127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因為主曾這樣吩咐我們說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我已經立你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作外邦人的光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、叫你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施行救恩直到地極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我卻不以性命為念、也不看為寶貴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行完我的路程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成就我從主耶穌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所領受的職事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、證明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神恩惠的福音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如今我把你們交託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神、和祂恩惠的道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這道能建立你們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叫你們和一切成聖的人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同得基業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13:47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20:24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7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10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你們卻要在我們主救主耶穌基督的</a:t>
            </a:r>
            <a:r>
              <a:rPr lang="en-US" sz="10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恩典和知識</a:t>
            </a:r>
            <a:r>
              <a:rPr lang="en-US" sz="10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上有</a:t>
            </a:r>
            <a:r>
              <a:rPr lang="en-US" sz="10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長進</a:t>
            </a:r>
            <a:r>
              <a:rPr 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10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願榮耀歸給祂</a:t>
            </a:r>
            <a:r>
              <a:rPr lang="zh-TW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10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從今直到永遠。阿們</a:t>
            </a:r>
            <a:r>
              <a:rPr 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彼得後書</a:t>
            </a:r>
            <a:r>
              <a:rPr lang="en-US" altLang="zh-TW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3:18</a:t>
            </a:r>
            <a:r>
              <a:rPr lang="zh-TW" altLang="en-US" sz="10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0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6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4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A9C14-AD32-161D-F34E-2567C2436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8371-FBB5-2836-B989-5E52ACDF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神的恩賜和選召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得永生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快要將撒但踐踏在你們腳下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2C9F-C31E-FE99-37ED-98F801D6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2" y="1417638"/>
            <a:ext cx="8657112" cy="51657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因為我切切的想見你們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要把些屬靈的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恩賜分給你們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使你們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可以堅固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還是你藐視豐富的恩慈、寬容、忍耐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不曉得他的的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恩慈是領你悔改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呢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</a:p>
          <a:p>
            <a:pPr marL="0" indent="0" algn="ctr">
              <a:buNone/>
            </a:pP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如今卻蒙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神的恩典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因基督耶穌的救贖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就白白的稱義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我們又藉著祂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因信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進入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現在所站的這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</a:t>
            </a:r>
            <a:r>
              <a:rPr lang="zh-CN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並且歡歡喜喜盼望</a:t>
            </a:r>
            <a:r>
              <a:rPr lang="zh-CN" altLang="en-US" sz="8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神的榮耀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就如罪作王叫人死</a:t>
            </a:r>
            <a:r>
              <a:rPr lang="zh-CN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照樣、恩典也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藉著義作王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叫人因我們的主耶穌基督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得永生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神的恩賜和選召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沒有後悔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賜平安的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快要將撒但踐踏在你們腳下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願我主耶穌</a:t>
            </a:r>
            <a:r>
              <a:rPr lang="en-US" sz="8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基督的恩</a:t>
            </a:r>
            <a:r>
              <a:rPr lang="en-US" sz="8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、常和你們同在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羅馬書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1:11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2:4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3:24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5:2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5:21</a:t>
            </a:r>
            <a:r>
              <a:rPr 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11:29</a:t>
            </a:r>
            <a:r>
              <a:rPr lang="zh-TW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r>
              <a:rPr lang="en-US" altLang="zh-TW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6:20)</a:t>
            </a:r>
          </a:p>
          <a:p>
            <a:pPr marL="0" indent="0">
              <a:buNone/>
            </a:pPr>
            <a:endParaRPr lang="en-US" altLang="zh-TW" sz="8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7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A1D2-9917-8C01-72C9-3B92493B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祂極豐富的恩典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顯明給後來世代看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705F-4D6D-CD88-FF60-125BA18A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5844"/>
            <a:ext cx="8419171" cy="570942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要將祂極豐富的恩典、就是祂在基督耶穌裡</a:t>
            </a:r>
            <a:endParaRPr lang="en-US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向我們所施的恩慈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顯明給後來的世代看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你們得救是本乎恩、也因著信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這並不是出於自己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神所賜的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我作了這</a:t>
            </a:r>
            <a:r>
              <a:rPr lang="en-US" sz="6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福音的執事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6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是照</a:t>
            </a:r>
            <a:r>
              <a:rPr lang="zh-TW" altLang="en-US" sz="6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神的恩賜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這恩賜是照祂</a:t>
            </a:r>
            <a:r>
              <a:rPr lang="en-US" sz="6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運行的大能</a:t>
            </a: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賜給我的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所以經上說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祂升上高天的時候、擄掠了仇敵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將各樣的恩賜賞給人</a:t>
            </a:r>
            <a:r>
              <a:rPr 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並要以恩慈相待、存憐憫的心、彼此饒恕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神在基督裡饒恕了你們一樣</a:t>
            </a:r>
            <a:r>
              <a:rPr 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並戴上救恩的頭盔、拿著聖靈的寶劍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神的道</a:t>
            </a:r>
            <a:r>
              <a:rPr lang="zh-TW" alt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並願所有誠心愛我們主耶穌基督的人、都蒙恩惠</a:t>
            </a:r>
            <a:r>
              <a:rPr lang="en-US" sz="6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6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以弗所書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2:7-8</a:t>
            </a:r>
            <a:r>
              <a:rPr 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3:7</a:t>
            </a:r>
            <a:r>
              <a:rPr 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4:8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</a:t>
            </a:r>
            <a:r>
              <a:rPr 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6:17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552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BEDF-8D46-04E6-CB15-26DCD0C1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6" y="524107"/>
            <a:ext cx="8229600" cy="120179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宣揚耶稣是大君王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神掌權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公平公義堅定穩固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撒但被蒙恩人踐踏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A63202-7A86-BC3A-FA84-E597A94275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443729"/>
              </p:ext>
            </p:extLst>
          </p:nvPr>
        </p:nvGraphicFramePr>
        <p:xfrm>
          <a:off x="8496301" y="3291681"/>
          <a:ext cx="190500" cy="381000"/>
        </p:xfrm>
        <a:graphic>
          <a:graphicData uri="http://schemas.openxmlformats.org/drawingml/2006/table">
            <a:tbl>
              <a:tblPr/>
              <a:tblGrid>
                <a:gridCol w="63500">
                  <a:extLst>
                    <a:ext uri="{9D8B030D-6E8A-4147-A177-3AD203B41FA5}">
                      <a16:colId xmlns:a16="http://schemas.microsoft.com/office/drawing/2014/main" val="3628017370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3059349510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6715538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725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7954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B169DE8-673C-03A3-21E6-6FCF9C21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7"/>
            <a:ext cx="9144000" cy="2714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CA7A5-31C6-14FF-77F5-33E64FA4EA3A}"/>
              </a:ext>
            </a:extLst>
          </p:cNvPr>
          <p:cNvSpPr txBox="1"/>
          <p:nvPr/>
        </p:nvSpPr>
        <p:spPr>
          <a:xfrm>
            <a:off x="273131" y="3836020"/>
            <a:ext cx="902698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政權與平安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加增無窮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必在大衛的寶座上、治理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的國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公平公義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使國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堅定穩固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從今直到永遠。萬軍之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耶和華的熱心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必成就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這事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以賽亞書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9:6-7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buNone/>
            </a:pPr>
            <a:endParaRPr lang="en-US" sz="1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6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54DA-96C4-1913-E1BC-67F0F60F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萬王之王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萬主之主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基督顯現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7F79-A319-90FF-D87B-5F1902BB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你要為真道打那美好的仗、持定永生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你為此被召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也在許多見證人面前、已經作了那美好的見證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要守這命令、毫不玷污、無可指責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直到我們的主耶穌基督顯現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到了日期、那可稱頌獨有權能的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萬王之王、萬主之主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就是那獨一不死、住在人不能靠近的光裡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是人未曾看見、也是不能看見的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要將祂顯明出來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但願尊貴和永遠的權能、都歸給祂。阿們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提摩太前書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14-15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94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C7791-CF1E-8B97-8388-1AAFA373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64D5-579A-C272-0F48-01141B8B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274638"/>
            <a:ext cx="8716488" cy="114300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羔羊萬主之主、萬王之王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必勝過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世界的王敵基督獸印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3908-791A-0711-8629-C217A503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1284"/>
            <a:ext cx="8229600" cy="552202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你所看見的獸、先前有、如今沒有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將要從無底坑裡上來、又要歸於沉淪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凡住在地上名字從創世以來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沒有記在生命冊上的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見先前有、如今沒有、以後再有的獸、就必希奇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智慧的心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在此可以思想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那七頭就是女人所坐的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七座山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你所看見的那十角、就是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十王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他們還沒有得國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但他們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一時之間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、要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和獸同得權柄與王一樣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同心合意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、將自己的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能力權柄給那獸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他們與羔羊爭戰、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羔羊必勝過他們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因為羔羊是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萬主之主、萬王之王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同著羔羊的、就是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蒙召被選有忠心的</a:t>
            </a:r>
            <a:r>
              <a:rPr lang="en-US" sz="9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、也必得勝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啟示錄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17:8-9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83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1673-3C16-039A-653D-1C89DC21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73A8-50C2-2593-0548-4AA296DE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52624" cy="51657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以致你們在恩賜上沒有一樣不及人的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等候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我們的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主耶穌基督顯現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我們所領受的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並不是世上的靈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乃是從</a:t>
            </a:r>
            <a:r>
              <a:rPr lang="zh-TW" altLang="en-US" sz="8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神來的靈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叫我們能知道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神開恩賜給我們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的事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你們要切切的求那更大的恩賜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我現今把最妙的道指示你們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你們要追求愛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也要切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慕屬靈的恩賜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其中更要羡慕的、是作先知講道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你們也是如此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既是切慕屬靈的恩賜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就當求多得造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就教會的恩賜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1:7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2:12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3:10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12:31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14:1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14:2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與神同工的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、也勸你們、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不可徒受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祂的恩典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廉潔、知識、恆忍、恩慈、聖靈的感化、無偽的愛心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神能將各樣的恩惠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多多的加給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使你們凡事常常充足、能多行各樣善事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．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感謝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神、因祂有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說不盡的恩賜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祂對我說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我的恩典彀你用的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因為我的能力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是在人的軟弱上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顯得完全</a:t>
            </a:r>
            <a:r>
              <a:rPr lang="zh-TW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所以我更喜歡誇自己的軟弱、好叫基</a:t>
            </a:r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督的能力覆庇我</a:t>
            </a:r>
            <a:r>
              <a:rPr 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．</a:t>
            </a:r>
            <a:endParaRPr lang="en-US" altLang="zh-TW" sz="7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哥林多後書</a:t>
            </a: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</a:t>
            </a:r>
            <a:r>
              <a:rPr lang="zh-TW" alt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，</a:t>
            </a: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9:8</a:t>
            </a:r>
            <a:r>
              <a:rPr lang="zh-TW" alt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&amp;15</a:t>
            </a:r>
            <a:r>
              <a:rPr lang="zh-TW" alt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12:9</a:t>
            </a:r>
            <a:r>
              <a:rPr lang="zh-TW" alt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7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7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f_20060206_star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381000"/>
            <a:ext cx="9601200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3"/>
          <p:cNvSpPr/>
          <p:nvPr/>
        </p:nvSpPr>
        <p:spPr>
          <a:xfrm flipV="1">
            <a:off x="-304800" y="-762000"/>
            <a:ext cx="9677400" cy="762000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4400" b="1" dirty="0">
              <a:solidFill>
                <a:schemeClr val="tx2"/>
              </a:solidFill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0" y="-121920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5400" b="1" u="sng" dirty="0">
              <a:solidFill>
                <a:schemeClr val="tx2"/>
              </a:solidFill>
              <a:latin typeface="Rockwell" panose="02060603020205020403" pitchFamily="18" charset="0"/>
              <a:ea typeface="PMingLiU" panose="02020500000000000000" pitchFamily="18" charset="-12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0" y="-304800"/>
            <a:ext cx="9144000" cy="37548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142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66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何畢敏芝師母 證道</a:t>
            </a:r>
            <a:endParaRPr lang="zh-TW" altLang="en-US" sz="14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6724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41ADC-F7F4-D21B-6C16-D48232498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D49D-77AE-2117-7576-550E6056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354291" cy="1143000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被請赴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萬王之王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羔羊婚筵的有福</a:t>
            </a:r>
            <a:br>
              <a:rPr 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7E10-45D0-7167-A1A3-85C41C11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6909"/>
            <a:ext cx="8229600" cy="56110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此後、我聽見好像群眾在天上大聲說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哈利路亞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就是要讚美耶和華的意思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救恩、榮耀、權能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都屬乎我們的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祂的判斷是真實公義的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因祂判斷了那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用淫行敗壞世界的大淫婦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並且向淫婦討流僕人血的罪、給他們伸冤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我聽見好像群眾的聲音、眾水的聲音、大雷的聲音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說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哈利路亞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因為主我們的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神、全能者、作王了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我們要歡喜快樂、將榮耀歸給祂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因為羔羊婚娶的時候到了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新婦也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自己豫備好了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天使吩咐我說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你要寫上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被請赴羔羊之婚筵的有福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了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又對我說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神真實的話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啟示錄</a:t>
            </a:r>
            <a:r>
              <a:rPr lang="en-US" altLang="zh-TW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19:1-2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6-7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791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96B4-1F0A-FFC4-712C-AE8B08DF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D353-CC03-BC4C-F21C-2DDD8369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萬王之王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萬主之主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祂名稱為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神之道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F5000-D83E-F8C5-4F05-DDC66ED96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417638"/>
            <a:ext cx="8645236" cy="4708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我觀看、見天開了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有一匹白馬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騎在馬上的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稱為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誠信真實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祂審判爭戰都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按著公義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祂的眼如火焰、祂頭上戴著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許多冠冕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又有寫著的名字、除了祂自己沒有人知道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祂穿著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濺了血</a:t>
            </a: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的衣服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祂的名稱為</a:t>
            </a: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神之道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在天上的眾軍、騎著白馬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穿著細麻衣、又白又潔、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跟隨祂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有利劍從他口中出來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可以擊殺列國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必用鐵杖轄管他們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轄管原文作牧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並要踹全能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神烈怒的酒醡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在祂衣服和大腿上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有名寫著說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萬王之王、萬主之主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啟示錄</a:t>
            </a:r>
            <a:r>
              <a:rPr lang="en-US" altLang="zh-TW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19:11-16</a:t>
            </a:r>
            <a:r>
              <a:rPr lang="zh-TW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93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4CBC-076E-A5BC-1684-871404AE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2271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宣揚新天新地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一切都更新了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EBD98D-C040-554C-5101-7D6E47964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2609"/>
            <a:ext cx="9144000" cy="2202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C5D5E-7874-95B9-309A-66BD135A0569}"/>
              </a:ext>
            </a:extLst>
          </p:cNvPr>
          <p:cNvSpPr txBox="1"/>
          <p:nvPr/>
        </p:nvSpPr>
        <p:spPr>
          <a:xfrm>
            <a:off x="278779" y="3335483"/>
            <a:ext cx="86470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祂叫我們能承當這新約的執事</a:t>
            </a:r>
            <a:r>
              <a:rPr lang="zh-CN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不是憑著字句、乃是憑著精意</a:t>
            </a:r>
            <a:r>
              <a:rPr lang="zh-CN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因為那字句是叫人死、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精意是叫人活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。〔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精意或作聖靈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 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所以我們不喪膽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外體雖然毀壞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內心卻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一天新似一天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algn="ctr"/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哥林多後書</a:t>
            </a:r>
            <a:r>
              <a:rPr lang="en-US" altLang="zh-TW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altLang="zh-TW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:6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 </a:t>
            </a:r>
            <a:r>
              <a:rPr lang="en-US" altLang="zh-TW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4:16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祂必按時降秋雨春雨、在你們的地上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使你們可以收藏五穀、新酒、和油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又要把你的五穀、新酒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和油的十分之一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並牛群羊群中頭生的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喫在耶和華你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神面前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就是祂所選擇要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立為祂名的居所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這樣、你可以學習時常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敬畏耶和華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（申命記</a:t>
            </a:r>
            <a:r>
              <a:rPr lang="en-US" altLang="zh-TW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11:14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14:23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4910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2A8E-F71A-2A52-68FD-1C324E5E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榮耀在身上增新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地面更換為新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4047D-E161-EA42-BFB1-5053474C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耶和華的靈必大大感動你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你就與他們一同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受感說話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變為新人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撒母耳記上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10:6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我的榮耀在身上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增新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、我的弓在手中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日強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。（約伯記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29:20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神阿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求祢為我造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清潔的心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使我裡面重新有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正直的靈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正直或作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堅定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51:10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祢使我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心裡快樂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勝過那豐收五穀新酒的人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4:7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祂使我口唱新歌、就是讚美我們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神的話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許多人必看見而懼怕、並要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倚靠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40:3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祢發出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祢的靈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他們便受造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祢使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地面更換為新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4:30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3767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1720-17E2-4E7B-AB08-57632D38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造新天新地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19DE0-193A-16A1-55FE-4E50CB58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3" y="1288474"/>
            <a:ext cx="8790709" cy="48376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現今的事早先就有了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將來的事早已也有了</a:t>
            </a:r>
            <a:endParaRPr lang="en-US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神使已過的事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重新再來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或作並且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神再尋回已過的事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（傳道書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3:10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列國必見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祢的公義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、列王必見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祢的榮耀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你必得新名的稱呼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是耶和華親口所起的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造新天新地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從前的事不再被記念、也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不再追想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耶和華說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我所要造的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新天新地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怎樣在我面前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長存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你們的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後裔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你們的名字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必照樣長存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62:2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 </a:t>
            </a:r>
            <a:r>
              <a:rPr lang="en-US" altLang="zh-TW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65:17</a:t>
            </a:r>
            <a:r>
              <a:rPr 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66:22</a:t>
            </a:r>
            <a:r>
              <a:rPr lang="zh-TW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0965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B3B1C-282F-4402-8D1B-269A61A1E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A39B-7E32-4706-FBA9-EC8E81EB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等候神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從新得力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拯救為衣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公義為袍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052F-B572-B818-FD05-6FB38EB08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6909"/>
            <a:ext cx="8229600" cy="53364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但那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等候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耶和華的、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必從新得力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他們必如鷹展翅上騰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他們奔跑卻不困倦、行走卻不疲乏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先前的事已經成就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現在我將新事說明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這事未發以先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我就說給你們聽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我要作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一件新事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、如今要發現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你們豈不知道麼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我必在曠野開道路、在沙漠開江河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你已經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聽見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、現在要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看見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這一切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你不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說明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麼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從今以後、我將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新事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就是你所不知道的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隱密事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指示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我因耶和華大大歡喜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我的心靠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神快樂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因祂以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拯救為衣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給我穿上、以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公義為袍</a:t>
            </a: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給我披上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好像新郎戴上華冠、又像新婦佩戴妝飾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40:31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42:9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43:19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48:6</a:t>
            </a:r>
            <a:r>
              <a:rPr 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61:10</a:t>
            </a:r>
            <a:r>
              <a:rPr lang="zh-TW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86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9D4A-B66A-DBF7-A82B-B2424649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又新又活的路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新心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新靈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在祂的身體裡面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6ABF-FB15-2731-7D4B-7A7C4214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每早晨這都是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，祢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的誠實、極其廣大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耶利米哀歌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3:23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我要使他們有合一的心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也要將新靈放在他們裡面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又從他們肉體中除掉石心、賜給他們肉心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你們要將所犯的一切罪過、盡行拋棄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自作一個新心、和新靈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以色列家阿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你們何必死亡呢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我也要賜給你們一個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新心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新靈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放在你們裡面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又從你們的肉體中除掉石心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賜給你們肉心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11:19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18:31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36:26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是藉著祂給我們開了一條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又新又活的路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從幔子經過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這幔子就是祂的身體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10:20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92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7323-3D98-8024-25C1-CED2970D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重新修造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51146-6B12-EC25-DA82-2C23796F8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你當知道、當明白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從出令重新建造耶路撒冷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直到有受膏君的時候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必有七個七、和六十二個七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正在艱難的時候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耶路撒冷城連街帶濠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都必重新建造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但以理書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9:25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到那日、我必建立大衛倒塌的帳幕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堵住其中的破口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把那破壞的建立起來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重新修造、像古時一樣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阿摩司書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9:11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8457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2328E-4E59-1EF8-A3FF-4EC48FF5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新人在知識上漸漸更新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有真理的仁義和聖潔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D731-408B-F7A6-46DF-807AABB5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0036"/>
            <a:ext cx="8458200" cy="525332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也沒有人把新酒裝在舊皮袋裡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若是這樣、皮袋就裂開、酒漏出來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連皮袋也壞了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惟獨把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新酒裝在新皮袋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裡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兩樣就都保全了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但我告訴你們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從今以後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我不再喝這葡萄汁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直到我在我父的國裡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同你們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喝新的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那日子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altLang="zh-CN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9:17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26:29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我賜給你們一條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新命令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乃是叫你們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彼此相愛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我怎樣愛你們、你們也要怎樣相愛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福音</a:t>
            </a:r>
            <a:r>
              <a:rPr lang="en-US" altLang="zh-CN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13:34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但我們既然在捆我們的律法上死了</a:t>
            </a:r>
            <a:r>
              <a:rPr lang="zh-TW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現今就脫離了律法</a:t>
            </a:r>
            <a:r>
              <a:rPr lang="zh-TW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叫我們服事主</a:t>
            </a:r>
            <a:r>
              <a:rPr lang="zh-TW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要按著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心靈的新樣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、不按著儀文的舊樣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。〔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心靈或作聖靈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不要效法這個世界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心意更新而變化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叫你們察驗</a:t>
            </a:r>
            <a:endParaRPr lang="en-US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何為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神的善良、純全可喜悅的旨意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羅馬書</a:t>
            </a:r>
            <a:r>
              <a:rPr lang="en-US" altLang="zh-CN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7:6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12:2</a:t>
            </a: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 algn="ctr">
              <a:buNone/>
            </a:pPr>
            <a:endParaRPr lang="en-US" sz="5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又要將你們的</a:t>
            </a:r>
            <a:r>
              <a:rPr lang="en-US" sz="4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心志改換一新</a:t>
            </a:r>
            <a:r>
              <a:rPr lang="zh-CN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並且穿上新人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這新人是照著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神的形像造的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有真理的仁義、和聖潔</a:t>
            </a:r>
            <a:r>
              <a:rPr 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r>
              <a:rPr lang="zh-CN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（以弗所書</a:t>
            </a:r>
            <a:r>
              <a:rPr lang="en-US" altLang="zh-TW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4:23-24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穿上了新人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這新人在知識上漸漸更新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2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正如造他主的形像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</a:t>
            </a:r>
            <a:r>
              <a:rPr 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lang="en-US" altLang="zh-TW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3:10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6731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79D6-19AF-F468-FFBA-B8F2D42F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新天新地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一切都更新了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669A1-0A78-8023-335D-B33147449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我們要歡喜快樂、將榮耀歸給祂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因為羔羊婚娶的時候到了、新婦也自己豫備好了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我又看見一個新天新地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因為先前的天地已經過去了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海也不再有了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我又看見聖城新耶路撒冷由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神那裡從天而降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豫備好了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就如新婦妝飾整齊、等候丈夫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坐寶座的說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我將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一切都更新了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又說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你要寫上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因這些話是可信的、是真實的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algn="ctr"/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啟示錄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19:7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21:1-2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2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0E93-185F-474D-C6C8-82DA1040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E229F7-8EEE-489E-EC64-194E23068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10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000D-C4F9-E88B-7E83-A2BA5671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宣揚有義居在其中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C2164-7AA3-AEB9-7652-55CF823A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35582"/>
            <a:ext cx="8229600" cy="2447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但我們照祂的應許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盼望新天新地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義居在其中</a:t>
            </a:r>
            <a:r>
              <a:rPr 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（彼得後書</a:t>
            </a:r>
            <a:r>
              <a:rPr lang="en-US" altLang="zh-TW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3:13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祂喜愛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仁義公平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遍地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滿了耶和華的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慈愛</a:t>
            </a:r>
            <a:r>
              <a:rPr 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33:5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得勝的、我要叫他在我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神殿中作柱子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他也必不再從那裡出去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我又要將我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神的名、和我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神城的名</a:t>
            </a:r>
            <a:r>
              <a:rPr 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這城就是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從天上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從我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神那裡降下來的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新耶路撒冷</a:t>
            </a:r>
            <a:r>
              <a:rPr 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並我的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新名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1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都寫在他上面</a:t>
            </a:r>
            <a:r>
              <a:rPr 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（啟示錄</a:t>
            </a:r>
            <a:r>
              <a:rPr lang="en-US" altLang="zh-TW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3:12</a:t>
            </a:r>
            <a:r>
              <a:rPr lang="zh-TW" alt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B18DC-B657-6FD9-8176-FE1A85BFE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72890" cy="25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9388-5B88-0269-9BBB-774A874D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在義中見祢的面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祢按公義審判世界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DCE6-5E4B-EF90-E108-071510BE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9646"/>
            <a:ext cx="8375073" cy="480651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因為祢必賜福與義人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耶和華阿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祢必用恩惠如同盾牌四面護衛他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因為耶和華是公義的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祂喜愛公義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正直人必得見祂的面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祂使我的靈魂甦醒、為自己的名引導我走義路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至於我、我必在義中見祢的面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我醒了的時候、得見祢的形像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就心滿意足了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祂要按公義審判世界、按正直判斷萬民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5:12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11:7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23:3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17:15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9:8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359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59D9-D44A-E81A-3FA1-3827A841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公義如光發出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55749-2244-9DE2-B859-AA1412A5C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祂要使你的公義、如光發出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使你的公平、明如正午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你要把你的重擔卸給耶和華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祂必撫養你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祂永不叫義人動搖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凡遵守公平、常行公義的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這人便為有福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37:6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55:22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106:3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智慧人必發光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如同天上的光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那使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多人歸義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發光如星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、直到永永遠遠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12:3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410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799C-75E7-A65A-5ADF-A0D9CBBE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因公義顯為聖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C8089-B773-C93B-367A-EE7B47A99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惟有萬軍之耶和華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因公平而崇高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聖者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因公義顯為聖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公義的果效、必是平安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公義的效驗、必是平穩、直到永遠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5:16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32:17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5067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B3965-6D15-2E1A-3235-FF9B19DE5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78F68B2D-27BB-6B14-1A40-6248BD482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127C07C-1FB4-B7F2-382D-754809F2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54AC6-A58C-0EDE-39B0-BD0C4AA7C749}"/>
              </a:ext>
            </a:extLst>
          </p:cNvPr>
          <p:cNvSpPr txBox="1"/>
          <p:nvPr/>
        </p:nvSpPr>
        <p:spPr>
          <a:xfrm>
            <a:off x="152400" y="1118343"/>
            <a:ext cx="874221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為真道打那美好的仗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、持定永生。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你為此被召．也在許多見證人面前、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已經作了那美好的見證。為自己積成美好的根基，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豫備將來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，叫他們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持定那真正的生命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CN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</a:t>
            </a:r>
            <a:r>
              <a:rPr lang="en-US" alt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12,19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那美好的仗我已經打過了、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當跑的路我已經跑盡了、所信的道我已經守住了。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從此以後、有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公義的冠冕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為我存留，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就是按著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公義審判的主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到了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那日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要賜給我的；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不但賜給我、也賜給凡</a:t>
            </a: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愛慕祂顯現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的人。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提摩太後書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4:7-8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A62AA-0C4A-B5CB-2A66-B92F64F4DFC8}"/>
              </a:ext>
            </a:extLst>
          </p:cNvPr>
          <p:cNvSpPr txBox="1"/>
          <p:nvPr/>
        </p:nvSpPr>
        <p:spPr>
          <a:xfrm>
            <a:off x="444501" y="312206"/>
            <a:ext cx="8356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豫備將來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持定那真正的生命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8043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FBC7F-286F-3FEC-7927-29D31FBB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C42C-8E56-8525-8BA2-791EC7EF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293078"/>
            <a:ext cx="8551186" cy="974613"/>
          </a:xfrm>
        </p:spPr>
        <p:txBody>
          <a:bodyPr anchor="t">
            <a:normAutofit fontScale="90000"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</a:t>
            </a:r>
            <a:r>
              <a:rPr lang="en-US" sz="6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</a:t>
            </a:r>
            <a:r>
              <a:rPr lang="zh-TW" altLang="en-US" sz="6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6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6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Point（再次強調）</a:t>
            </a:r>
            <a:r>
              <a:rPr lang="en-US" sz="6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nt（再次強調</a:t>
            </a:r>
            <a:r>
              <a:rPr 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C82FE-2B58-E61D-5046-F2FFFDEF8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836677"/>
            <a:ext cx="8768862" cy="48337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B1829AE-0434-E3D5-595B-DF9AE2DEB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2" y="1223460"/>
            <a:ext cx="8883695" cy="56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5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A20E-7FB3-C4A3-1936-E5FE41DC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得救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539E1-3CEF-ED29-66E6-B5FA50D3C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神不只是問：你有沒有相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信耶穌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得救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更問：你是否願意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承繼神的使命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得勝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神尋找的是</a:t>
            </a:r>
            <a: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一個人</a:t>
            </a:r>
            <a: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一個家庭家族</a:t>
            </a:r>
            <a: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一個世代</a:t>
            </a:r>
            <a:r>
              <a:rPr 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神國公義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美國立國精神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神國承繼者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32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1198-551B-0119-5D34-97DC6831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274638"/>
            <a:ext cx="8614062" cy="1143000"/>
          </a:xfrm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C05D63-F681-AFA8-D47A-1786193FF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88" y="166254"/>
            <a:ext cx="8855365" cy="61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17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EE13-9B74-2582-52C0-23DC1AF7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1860F-F6CF-BA03-3520-9EAC94674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EC2DB-3DF1-C8A4-8510-B64C435EA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" y="166255"/>
            <a:ext cx="906160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9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9677C-49A9-A394-9609-021311D1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美國要向全球</a:t>
            </a:r>
            <a:b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見證主</a:t>
            </a:r>
            <a:endParaRPr lang="en-US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EAD7-197D-9F4D-96E6-2F00958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119031"/>
            <a:ext cx="4330940" cy="434228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首先我們要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為美國多禱告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也為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在美國生活的我們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7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再禱告</a:t>
            </a:r>
            <a:r>
              <a:rPr lang="zh-TW" altLang="en-US" sz="6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6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3600" dirty="0">
              <a:solidFill>
                <a:srgbClr val="00006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17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5088-374D-8689-B970-0C096B3D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有一位神 There Is A God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5056-733F-3ED4-A3A5-F9506582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1417638"/>
            <a:ext cx="8718251" cy="5076947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有一位神，有權能創造宇宙萬物，</a:t>
            </a:r>
          </a:p>
          <a:p>
            <a:pPr marL="0" lvl="0" indent="0" algn="ctr">
              <a:buNone/>
            </a:pPr>
            <a: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也有溫柔雙手安慰受傷靈魂。</a:t>
            </a:r>
          </a:p>
          <a:p>
            <a:pPr marL="0" lvl="0" indent="0" algn="ctr">
              <a:buNone/>
            </a:pPr>
            <a: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有一位神，有權柄審判一切罪惡，</a:t>
            </a:r>
          </a:p>
          <a:p>
            <a:pPr marL="0" lvl="0" indent="0" algn="ctr">
              <a:buNone/>
            </a:pPr>
            <a: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也有慈悲體貼人的軟弱。</a:t>
            </a:r>
            <a:endParaRPr lang="en-US" sz="3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400" b="1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副歌：</a:t>
            </a:r>
          </a:p>
          <a:p>
            <a:pPr marL="0" indent="0" algn="ctr">
              <a:buNone/>
            </a:pPr>
            <a:r>
              <a:rPr lang="en-US" sz="34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有一位神，我們的神，唯一的神，名叫耶和華。</a:t>
            </a:r>
          </a:p>
          <a:p>
            <a:pPr marL="0" indent="0" algn="ctr">
              <a:buNone/>
            </a:pPr>
            <a:r>
              <a:rPr lang="en-US" sz="34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有權威榮光，有恩典慈愛，是昔在今在永在的神。</a:t>
            </a:r>
            <a:endParaRPr lang="en-US" sz="3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0" indent="0" algn="ctr">
              <a:buNone/>
            </a:pPr>
            <a:b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</a:br>
            <a: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有一位神，有權能創造宇宙萬物，</a:t>
            </a:r>
          </a:p>
          <a:p>
            <a:pPr marL="0" lvl="0" indent="0" algn="ctr">
              <a:buNone/>
            </a:pPr>
            <a: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也有溫柔雙手安慰受傷靈魂。</a:t>
            </a:r>
          </a:p>
          <a:p>
            <a:pPr marL="0" lvl="0" indent="0" algn="ctr">
              <a:buNone/>
            </a:pPr>
            <a:r>
              <a:rPr lang="en-US" sz="3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有一位神，高坐在榮耀的寶座，卻死在十架挽救人墮落。</a:t>
            </a:r>
            <a:endParaRPr lang="en-US" sz="3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872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6A728-F20B-EFAE-1997-FA8BDA863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1ACE-BD00-2CDA-F47B-B699D804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ECF74A-9375-1583-5973-D5ACE0399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72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07C0-EF41-FF64-8AE2-05882742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獻上自己為祭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EDFC-5CB8-CAA7-E8FA-D3F4EC71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7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獻上自己為祭，完全降服於祢，</a:t>
            </a:r>
          </a:p>
          <a:p>
            <a:pPr marL="0" indent="0" algn="ctr">
              <a:buNone/>
            </a:pP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靈火熊熊來焚燒，恩膏厚厚濕衣襟。</a:t>
            </a:r>
            <a:endParaRPr 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邁開征戰步伐，高舉基督旌旗，</a:t>
            </a:r>
          </a:p>
          <a:p>
            <a:pPr marL="0" indent="0" algn="ctr">
              <a:buNone/>
            </a:pP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祢看我們為華冠</a:t>
            </a: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，</a:t>
            </a: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以我們為精兵</a:t>
            </a:r>
            <a:endParaRPr 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讓我們重建大衛倒塌的帳幕，</a:t>
            </a:r>
          </a:p>
          <a:p>
            <a:pPr marL="0" indent="0" algn="ctr">
              <a:buNone/>
            </a:pP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我們起來堵住其中的破口，</a:t>
            </a:r>
          </a:p>
          <a:p>
            <a:pPr marL="0" indent="0" algn="ctr">
              <a:buNone/>
            </a:pP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重修毀壞的祭壇，釋放被擄的靈魂，</a:t>
            </a:r>
          </a:p>
          <a:p>
            <a:pPr marL="0" indent="0" algn="ctr">
              <a:buNone/>
            </a:pP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願祢榮耀的國度降臨。</a:t>
            </a:r>
            <a:endParaRPr 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  <a:p>
            <a:pPr marL="0" indent="0" algn="ctr">
              <a:buNone/>
            </a:pP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9573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80957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65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2"/>
          <p:cNvSpPr/>
          <p:nvPr/>
        </p:nvSpPr>
        <p:spPr>
          <a:xfrm>
            <a:off x="-83820" y="260350"/>
            <a:ext cx="9227820" cy="61868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3600" dirty="0">
                <a:latin typeface="Forte" panose="03060902040502070203" pitchFamily="66" charset="0"/>
              </a:rPr>
              <a:t>       </a:t>
            </a: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</a:t>
            </a:r>
            <a:r>
              <a:rPr lang="zh-CN" altLang="en-US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我們在天上的父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願人都尊祢的名為聖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願祢的國降臨 願祢的旨意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行在地上 如同行在天上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我們日用的飲食 今日賜給我們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免我們的債 如同我們免了人的債                         不叫我們遇見試探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救我們脫離兇惡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 國度 權柄 榮耀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全是祢的 直到永遠 阿們  </a:t>
            </a:r>
          </a:p>
        </p:txBody>
      </p:sp>
    </p:spTree>
    <p:extLst>
      <p:ext uri="{BB962C8B-B14F-4D97-AF65-F5344CB8AC3E}">
        <p14:creationId xmlns:p14="http://schemas.microsoft.com/office/powerpoint/2010/main" val="602354626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4275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8843"/>
            <a:ext cx="9144000" cy="10992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5911491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32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zh-TW" altLang="en-US" sz="4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三一頌</a:t>
            </a:r>
            <a:endParaRPr lang="zh-TW" altLang="en-US" sz="4800" b="1" dirty="0">
              <a:solidFill>
                <a:schemeClr val="bg1"/>
              </a:solidFill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讚美真神 萬福之根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地上生靈 當讚主恩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天上萬軍 頌讚主名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讚美 聖父聖子聖靈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阿們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26886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6323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717337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7F3F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7F3F3"/>
                </a:solidFill>
                <a:latin typeface="+mn-lt"/>
                <a:ea typeface="+mn-ea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7F3F3"/>
                </a:solidFill>
                <a:latin typeface="+mn-lt"/>
                <a:ea typeface="+mn-ea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TW" altLang="zh-CN" sz="115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祝福禱告</a:t>
            </a:r>
            <a:endParaRPr lang="en-US" altLang="zh-TW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TW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 eaLnBrk="1" hangingPunct="1">
              <a:spcBef>
                <a:spcPct val="0"/>
              </a:spcBef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zh-TW" altLang="zh-CN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zh-TW" altLang="zh-CN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66670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6323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363394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7F3F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7F3F3"/>
                </a:solidFill>
                <a:latin typeface="+mn-lt"/>
                <a:ea typeface="+mn-ea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7F3F3"/>
                </a:solidFill>
                <a:latin typeface="+mn-lt"/>
                <a:ea typeface="+mn-ea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TW" altLang="en-US" sz="115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阿     們</a:t>
            </a:r>
            <a:endParaRPr lang="zh-TW" altLang="zh-CN" sz="13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zh-TW" altLang="zh-CN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97843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4C1FA-3ACF-0D9D-6576-F90C44F8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2299-5821-3B29-E8CD-721586CA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4977"/>
            <a:ext cx="8229600" cy="167261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7626-1187-F721-56BC-EE297E70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524900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2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2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</a:t>
            </a:r>
            <a:r>
              <a:rPr lang="en-US" sz="6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oint（</a:t>
            </a:r>
            <a:r>
              <a:rPr lang="en-US" sz="62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中心思想</a:t>
            </a:r>
            <a:r>
              <a:rPr lang="en-US" sz="6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2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</a:t>
            </a:r>
            <a:r>
              <a:rPr lang="en-US" sz="6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eason（</a:t>
            </a:r>
            <a:r>
              <a:rPr lang="en-US" sz="62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為什麼</a:t>
            </a:r>
            <a:r>
              <a:rPr lang="en-US" sz="62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en-US" sz="6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br>
              <a:rPr lang="en-US" sz="6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62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</a:t>
            </a:r>
            <a:r>
              <a:rPr lang="en-US" sz="6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xample（</a:t>
            </a:r>
            <a:r>
              <a:rPr lang="en-US" sz="62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例證</a:t>
            </a:r>
            <a:r>
              <a:rPr lang="en-US" sz="6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62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</a:t>
            </a:r>
            <a:r>
              <a:rPr lang="en-US" sz="6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oint（</a:t>
            </a:r>
            <a:r>
              <a:rPr lang="en-US" sz="62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再次強調</a:t>
            </a:r>
            <a:r>
              <a:rPr lang="en-US" sz="6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2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3E99-1EE5-5BA8-5615-123FB6BD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 — </a:t>
            </a:r>
            <a:r>
              <a:rPr lang="en-US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Point（中心思想</a:t>
            </a:r>
            <a:r>
              <a:rPr 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7B4B-3761-AF61-0A5A-848A2E0B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8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神不是只建立一個人</a:t>
            </a:r>
            <a:r>
              <a:rPr 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而是建立一個世代、一個家庭、一個國度</a:t>
            </a:r>
            <a:r>
              <a:rPr lang="en-US" sz="3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若是你們以事奉耶和華為不好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今日就可以選擇所要事奉的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是你們列祖在大河那邊所事奉的神呢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是你們所住這地的亞摩利人的神呢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至於我、和我家</a:t>
            </a: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我們必定事奉耶和華</a:t>
            </a: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約書亞記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24:15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0A5C-2EC6-EEB4-708F-925E3147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FC2845-ADD6-2483-185B-155F0711F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5EE9-5475-E470-37A2-ECAE89B0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神建造建造房屋</a:t>
            </a:r>
            <a:r>
              <a:rPr lang="zh-TW" altLang="en-US" b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看守城池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014E-EE07-F36B-A4F5-8C11B3401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7" y="1294410"/>
            <a:ext cx="8775864" cy="5288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若不是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耶和華建造房屋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、建造的人就枉然勞力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若不是耶和華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看守城池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、看守的人就枉然儆醒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你們清晨早起、夜晚安歇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喫勞碌得來的飯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本是枉然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惟有耶和華所親愛的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必叫他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安然睡覺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兒女是耶和華所賜的產業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所懷的胎、是祂所給的賞賜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少年時所生的兒女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好像勇士手中的箭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箭袋充滿的人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便為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有福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他們在城門口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和仇敵說話的時候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必不至於羞愧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127:1-5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78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10841</TotalTime>
  <Words>2487</Words>
  <Application>Microsoft Macintosh PowerPoint</Application>
  <PresentationFormat>On-screen Show (4:3)</PresentationFormat>
  <Paragraphs>550</Paragraphs>
  <Slides>56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DFKai-SB</vt:lpstr>
      <vt:lpstr>DFPYanKaiW5-B5-AZ</vt:lpstr>
      <vt:lpstr>Microsoft YaHei UI</vt:lpstr>
      <vt:lpstr>Arial</vt:lpstr>
      <vt:lpstr>Calibri</vt:lpstr>
      <vt:lpstr>Forte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有一位神 There Is A God</vt:lpstr>
      <vt:lpstr>PREP</vt:lpstr>
      <vt:lpstr> P — Point（中心思想） </vt:lpstr>
      <vt:lpstr>PowerPoint Presentation</vt:lpstr>
      <vt:lpstr>神建造建造房屋 看守城池</vt:lpstr>
      <vt:lpstr> R — Reason（為什麼） 神工作的秩序序一直是： 個人 →家庭 →教會 →國家 →萬國 </vt:lpstr>
      <vt:lpstr>人的靈往上升  獸的魂下入地</vt:lpstr>
      <vt:lpstr>愛人如己 話說合宜</vt:lpstr>
      <vt:lpstr> 神興起人承繼神的國  有信心的人 、 有真理的人 、有智慧的人 、 有使命的人 亞伯拉罕一家 、雅各十二支派 、 大衛家 、 耶穌十二門徒 </vt:lpstr>
      <vt:lpstr>因著信 蒙神指示未見的事 等候那座有根基的城 神所經營所建造</vt:lpstr>
      <vt:lpstr>又在世上是客旅 是寄居的</vt:lpstr>
      <vt:lpstr>羨慕天上更美的家鄉</vt:lpstr>
      <vt:lpstr>  E — Example（例證）  </vt:lpstr>
      <vt:lpstr> 神的呼召 神的恩賜 神國道路 </vt:lpstr>
      <vt:lpstr>宣揚耶穌基督救恩～恩典和真理 </vt:lpstr>
      <vt:lpstr>父的恩賜  蒙恩到耶稣這裡來</vt:lpstr>
      <vt:lpstr>恆切禱告 儆醒感恩 神同在 神喜悅</vt:lpstr>
      <vt:lpstr>必能得著神所豫備 到末世要顯現的救恩</vt:lpstr>
      <vt:lpstr>作外邦人的光 施行救恩直到地極</vt:lpstr>
      <vt:lpstr>神的恩賜和選召  得永生  快要將撒但踐踏在你們腳下</vt:lpstr>
      <vt:lpstr>祂極豐富的恩典 顯明給後來世代看</vt:lpstr>
      <vt:lpstr>宣揚耶稣是大君王  神掌權公平公義堅定穩固  撒但被蒙恩人踐踏 </vt:lpstr>
      <vt:lpstr>宣揚 萬王之王 萬主之主 基督顯現</vt:lpstr>
      <vt:lpstr>羔羊萬主之主、萬王之王 必勝過 世界的王敵基督獸印</vt:lpstr>
      <vt:lpstr>PowerPoint Presentation</vt:lpstr>
      <vt:lpstr> 被請赴 萬王之王 羔羊婚筵的有福 </vt:lpstr>
      <vt:lpstr>萬王之王 萬主之主 祂名稱為 神之道</vt:lpstr>
      <vt:lpstr>宣揚新天新地 一切都更新了</vt:lpstr>
      <vt:lpstr>榮耀在身上增新 地面更換為新</vt:lpstr>
      <vt:lpstr>造新天新地</vt:lpstr>
      <vt:lpstr>等候神 從新得力 拯救為衣 公義為袍</vt:lpstr>
      <vt:lpstr>又新又活的路 新心 新靈 在祂的身體裡面</vt:lpstr>
      <vt:lpstr>重新修造</vt:lpstr>
      <vt:lpstr>新人在知識上漸漸更新 有真理的仁義和聖潔</vt:lpstr>
      <vt:lpstr>新天新地 一切都更新了</vt:lpstr>
      <vt:lpstr>宣揚有義居在其中</vt:lpstr>
      <vt:lpstr> 在義中見祢的面 祢按公義審判世界</vt:lpstr>
      <vt:lpstr>公義如光發出</vt:lpstr>
      <vt:lpstr>因公義顯為聖</vt:lpstr>
      <vt:lpstr>PowerPoint Presentation</vt:lpstr>
      <vt:lpstr>  PP - Point（再次強調）nt（再次強調）</vt:lpstr>
      <vt:lpstr>得救 得勝</vt:lpstr>
      <vt:lpstr>PowerPoint Presentation</vt:lpstr>
      <vt:lpstr>PowerPoint Presentation</vt:lpstr>
      <vt:lpstr>美國要向全球 見證主</vt:lpstr>
      <vt:lpstr>PowerPoint Presentation</vt:lpstr>
      <vt:lpstr> 獻上自己為祭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Minchi Ho Pi</cp:lastModifiedBy>
  <cp:revision>39</cp:revision>
  <dcterms:created xsi:type="dcterms:W3CDTF">2013-01-27T09:14:16Z</dcterms:created>
  <dcterms:modified xsi:type="dcterms:W3CDTF">2026-07-17T05:48:13Z</dcterms:modified>
  <cp:category/>
</cp:coreProperties>
</file>