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507" r:id="rId2"/>
    <p:sldId id="852" r:id="rId3"/>
    <p:sldId id="855" r:id="rId4"/>
    <p:sldId id="899" r:id="rId5"/>
    <p:sldId id="949" r:id="rId6"/>
    <p:sldId id="893" r:id="rId7"/>
    <p:sldId id="921" r:id="rId8"/>
    <p:sldId id="926" r:id="rId9"/>
    <p:sldId id="928" r:id="rId10"/>
    <p:sldId id="925" r:id="rId11"/>
    <p:sldId id="923" r:id="rId12"/>
    <p:sldId id="924" r:id="rId13"/>
    <p:sldId id="927" r:id="rId14"/>
    <p:sldId id="900" r:id="rId15"/>
    <p:sldId id="901" r:id="rId16"/>
    <p:sldId id="903" r:id="rId17"/>
    <p:sldId id="904" r:id="rId18"/>
    <p:sldId id="906" r:id="rId19"/>
    <p:sldId id="929" r:id="rId20"/>
    <p:sldId id="911" r:id="rId21"/>
    <p:sldId id="875" r:id="rId22"/>
    <p:sldId id="913" r:id="rId23"/>
    <p:sldId id="912" r:id="rId24"/>
    <p:sldId id="915" r:id="rId25"/>
    <p:sldId id="914" r:id="rId26"/>
    <p:sldId id="916" r:id="rId27"/>
    <p:sldId id="917" r:id="rId28"/>
    <p:sldId id="887" r:id="rId29"/>
    <p:sldId id="918" r:id="rId30"/>
    <p:sldId id="888" r:id="rId31"/>
    <p:sldId id="885" r:id="rId32"/>
    <p:sldId id="931" r:id="rId33"/>
    <p:sldId id="919" r:id="rId34"/>
    <p:sldId id="932" r:id="rId35"/>
    <p:sldId id="935" r:id="rId36"/>
    <p:sldId id="944" r:id="rId37"/>
    <p:sldId id="936" r:id="rId38"/>
    <p:sldId id="938" r:id="rId39"/>
    <p:sldId id="939" r:id="rId40"/>
    <p:sldId id="940" r:id="rId41"/>
    <p:sldId id="937" r:id="rId42"/>
    <p:sldId id="941" r:id="rId43"/>
    <p:sldId id="942" r:id="rId44"/>
    <p:sldId id="946" r:id="rId45"/>
    <p:sldId id="947" r:id="rId46"/>
    <p:sldId id="945" r:id="rId47"/>
    <p:sldId id="871" r:id="rId48"/>
    <p:sldId id="869" r:id="rId49"/>
    <p:sldId id="713" r:id="rId50"/>
    <p:sldId id="484" r:id="rId51"/>
    <p:sldId id="485" r:id="rId52"/>
    <p:sldId id="95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1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4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5C5F6-FD2F-914D-968C-5484C3A37009}" type="datetimeFigureOut">
              <a:rPr lang="en-US" smtClean="0"/>
              <a:t>7/23/26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4AFEE-C7FE-E645-B756-CC1A9F98C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6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63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0000" tIns="46800" rIns="90000" bIns="46800" anchor="t" anchorCtr="0"/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61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49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49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4915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33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50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299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50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530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5301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782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51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51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973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62CE6-EF58-EAF1-7F23-F9B9D4633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795D979C-3E77-BC69-44DB-1115D0228414}"/>
              </a:ext>
            </a:extLst>
          </p:cNvPr>
          <p:cNvSpPr txBox="1">
            <a:spLocks noGrp="1"/>
          </p:cNvSpPr>
          <p:nvPr/>
        </p:nvSpPr>
        <p:spPr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  <a:ea typeface="SimSun" panose="02010600030101010101" pitchFamily="2" charset="-122"/>
              </a:rPr>
              <a:t>52</a:t>
            </a:fld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9F13051-E1CD-51FD-8CBA-6FC2461C0204}"/>
              </a:ext>
            </a:extLst>
          </p:cNvPr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b" anchorCtr="0"/>
          <a:lstStyle/>
          <a:p>
            <a:pPr lvl="0" algn="r" defTabSz="449580" eaLnBrk="1" hangingPunct="1">
              <a:spcBef>
                <a:spcPct val="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fld id="{9A0DB2DC-4C9A-4742-B13C-FB6460FD3503}" type="slidenum">
              <a:rPr lang="en-US" altLang="zh-CN" dirty="0">
                <a:solidFill>
                  <a:srgbClr val="F7F3F3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52</a:t>
            </a:fld>
            <a:endParaRPr lang="en-US" altLang="zh-CN" dirty="0">
              <a:solidFill>
                <a:srgbClr val="F7F3F3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564B60D5-56DC-6C20-78AA-B9624B2EF7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>
              <a:alpha val="100000"/>
            </a:srgbClr>
          </a:solidFill>
        </p:spPr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B69BDBDB-7D82-2FB5-E4D1-88DAE9A8D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 wrap="none" lIns="90000" tIns="46800" rIns="90000" bIns="46800" anchor="ctr" anchorCtr="0"/>
          <a:lstStyle/>
          <a:p>
            <a:pPr lvl="0" defTabSz="449580" eaLnBrk="1" hangingPunct="1">
              <a:spcBef>
                <a:spcPts val="450"/>
              </a:spcBef>
              <a:buClrTx/>
              <a:buFontTx/>
              <a:buChar char="•"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endParaRPr lang="en-US" altLang="zh-CN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1667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qyOj2RerY" TargetMode="External"/><Relationship Id="rId2" Type="http://schemas.openxmlformats.org/officeDocument/2006/relationships/hyperlink" Target="https://www.youtube.com/watch?v=9Qjy1gKQ4d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89zSBB5RUuM" TargetMode="External"/><Relationship Id="rId5" Type="http://schemas.openxmlformats.org/officeDocument/2006/relationships/hyperlink" Target="https://www.youtube.com/watch?v=4paC6yuKBdo" TargetMode="External"/><Relationship Id="rId4" Type="http://schemas.openxmlformats.org/officeDocument/2006/relationships/hyperlink" Target="https://www.youtube.com/watch?v=G-YpX7VI1zA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_6u98W9zdY" TargetMode="External"/><Relationship Id="rId2" Type="http://schemas.openxmlformats.org/officeDocument/2006/relationships/hyperlink" Target="https://www.youtube.com/watch?v=9Qjy1gKQ4d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ertical Rainbo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5837" y="-100012"/>
            <a:ext cx="13381037" cy="954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0" y="0"/>
            <a:ext cx="91440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6000" b="1" dirty="0"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3076" name="Rectangle 4"/>
          <p:cNvSpPr/>
          <p:nvPr/>
        </p:nvSpPr>
        <p:spPr>
          <a:xfrm>
            <a:off x="323850" y="381000"/>
            <a:ext cx="8820150" cy="5632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願主悅納我們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同心敬拜</a:t>
            </a: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讚美</a:t>
            </a:r>
            <a:endParaRPr lang="zh-CN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7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以馬内利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豐滿的與我們同在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11256-D149-8309-2E27-7AAB197ED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A23A-1336-9327-DDAB-B495CD405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472945-599A-AB50-9AAC-338CC41F1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55" y="160348"/>
            <a:ext cx="8893089" cy="653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1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AA2D-B839-F405-282E-7BE65D0A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說有就有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命立就立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A3A64-D2FF-46F0-C0CE-87EB0A5B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要有光、就有了光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1:3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神就照著自己的形像造人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乃是照著祂的形像造男造女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神就賜福給他們、又對他們說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要生養眾多、遍滿地面、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治理這地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管理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海裡的魚、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空中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的鳥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地上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各樣行動的活物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1:27-28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我要與你並你世世代代的後裔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堅立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我的約、作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永遠的約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你和你後裔的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創世記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17:7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2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3473-3D15-EA87-A1EA-F4611D58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自有永有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90325-6828-6A59-544A-46F48B67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514"/>
            <a:ext cx="8374284" cy="51044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神對摩西說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自有永有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你要對以色列人這樣說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自有的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打發我到你們這裡來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神又對摩西說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你要對以色列人這樣說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耶和華你們祖宗的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神、就是</a:t>
            </a:r>
            <a:endParaRPr lang="en-US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亞伯拉罕的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神、以撒的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神、雅各的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打發我到你們這裡來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耶和華是我的名、直到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永遠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這也是我的紀念、直到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萬代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lang="en-US" altLang="zh-TW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3:14-15</a:t>
            </a:r>
            <a:r>
              <a:rPr lang="zh-TW" altLang="en-US" sz="2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2850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5C7-5B76-C170-72F2-434D2A78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74284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神說</a:t>
            </a: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要用公道天平、公道法碼、公道升斗、公道秤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73FD3-6B39-7FB5-D032-3707D6651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我要以你們為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我的百姓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我也要作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你們的</a:t>
            </a:r>
            <a:r>
              <a:rPr lang="zh-TW" altLang="en-US" sz="4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你們要知道我是耶和華你們的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救你們脫離埃及人之重擔的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6:7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要用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公道天平、公道法碼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公道升斗、公道秤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我是耶和華你們的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曾把你們從埃及地</a:t>
            </a:r>
            <a:r>
              <a:rPr lang="en-US" sz="4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領出來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（利未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記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19:36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2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B5F2-5C61-B3E7-E02F-B18FDD79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5BE4F8-736F-37F3-A75A-C30E2C9D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896" y="162046"/>
            <a:ext cx="8877782" cy="656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20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5AF2F-CF75-50A4-5E61-A4BFE5C5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964" y="370390"/>
            <a:ext cx="3889093" cy="628505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給那地方起名叫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耶和華以勒</a:t>
            </a:r>
            <a: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意思就是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耶和華必豫備</a:t>
            </a:r>
            <a: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〕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直到今日人還說</a:t>
            </a:r>
            <a: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在耶和華的山上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kern="1200" dirty="0" err="1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必有豫備</a:t>
            </a:r>
            <a: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en-US" sz="3600" b="1" kern="1200" dirty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12C7B0-D29C-6C33-C478-9E19FD8E7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66" r="1088" b="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87228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4CFE5-D6EA-BE7C-8F87-B14380A5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16690"/>
            <a:ext cx="8229600" cy="31251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FD11-2FDC-DB36-C397-852756A42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9" y="324091"/>
            <a:ext cx="8588414" cy="7002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這些事以後、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神要試驗亞伯拉罕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、就呼叫他說、亞伯拉罕、他說:我在這裡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神說、你帶著你的兒子、就是你獨生的兒子、你所愛的以撒、往摩利亞地去</a:t>
            </a: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在我所要指示你的山上、把他獻為燔祭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。. . . . .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以撒說、請看、火與柴都有了、但燔祭的羊羔在那裡呢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？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亞伯拉罕說、我兒、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神必自己豫備作燔祭的羊羔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於是二人同行。他們到了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神所指示的地方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亞伯拉罕在那裡築壇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把柴擺好、捆綁他的兒子以撒、放在壇的柴上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亞伯拉罕就伸手拿刀、要殺他的兒子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1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耶和華的使者從天上呼叫他說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亞伯拉罕、亞伯拉罕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他說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我在這裡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天使說、你不可在這童子身上下手、一點不可害他</a:t>
            </a:r>
            <a:r>
              <a:rPr lang="zh-TW" alt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現在我知道你是敬畏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神的了</a:t>
            </a:r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因為你沒有將你的兒子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就是你獨生的兒子、留下不給我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亞伯拉罕舉目觀看、不料、有一隻公羊、兩角扣在稠密的小樹中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亞伯拉罕就取了那隻公羊來、獻為燔祭、代替他的兒子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(創世記22:1-14)</a:t>
            </a:r>
            <a:endParaRPr lang="en-US" sz="1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499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6241-E50A-11D2-6435-F7E502464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聽從神的話</a:t>
            </a:r>
            <a:r>
              <a:rPr lang="zh-TW" altLang="en-US" sz="3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萬國都必因你的後裔得福</a:t>
            </a:r>
            <a:endParaRPr lang="en-US" sz="38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9A1F7-B064-120A-5E63-0FB454007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940"/>
            <a:ext cx="8229600" cy="51507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耶和華說你既行了這事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不留下你的兒子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就是你獨生的兒子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我便指著自己起誓說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論福、我必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賜大福</a:t>
            </a: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給你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論子孫、我必叫你的子孫多起來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如同天上的星、海邊的沙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你子孫必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得著仇敵的城門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並且地上萬國都必因你的後裔得福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en-US" sz="3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你聽從了我的話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(創世記22: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-1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r>
              <a:rPr 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521AF-AFF8-5C3F-47CF-E42056B92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2AF6-EC23-7CC4-09A0-37ED14CE6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43" y="219919"/>
            <a:ext cx="4751017" cy="60882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耶和華對他說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b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你放心、不要懼怕</a:t>
            </a:r>
            <a:r>
              <a:rPr lang="zh-TW" alt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你必不至死</a:t>
            </a:r>
            <a: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於是基甸在那裡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為耶和華築了一座壇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起名叫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耶和華沙龍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耶和華賜平安的意思</a:t>
            </a:r>
            <a: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這壇在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亞比以謝族的俄弗拉</a:t>
            </a:r>
            <a:b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直到如今</a:t>
            </a:r>
            <a:r>
              <a:rPr lang="en-US" sz="3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6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EBC4F10-B66B-70A5-E14B-220B3B573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132" r="1123" b="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31552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4290-07AD-D523-EF62-77C57308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賜平安的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已經勝了世界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3025C-348D-05B6-C38B-2D2E03FB0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319514"/>
            <a:ext cx="8599990" cy="553848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願賜平安的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神、親自使你們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全然成聖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又願你們的靈、與魂、與身子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得蒙保守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在我主耶穌基督降臨的時候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無可指摘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帖撒羅尼迦前書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5:23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體貼肉體的就是死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體貼聖靈的乃是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生命平安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（羅馬書</a:t>
            </a:r>
            <a:r>
              <a:rPr lang="en-US" altLang="zh-TW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8:6</a:t>
            </a:r>
            <a:r>
              <a:rPr lang="zh-TW" altLang="en-US" sz="3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耶穌說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我將這些事告訴你們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是要叫你們在我裡面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有平安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在世上你們有苦難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但你們可以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放心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已經勝了世界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16:33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47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54B9C0-B533-3829-0C1A-9DAA242D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D81A-54F4-BA9C-820F-6D8F5743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02824"/>
            <a:ext cx="4392982" cy="475719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</a:t>
            </a:r>
            <a:br>
              <a:rPr 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我的牧者</a:t>
            </a:r>
            <a:b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8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我必不至缺乏</a:t>
            </a:r>
            <a:endParaRPr lang="en-US" sz="28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2541088-38FE-BFCF-5929-C2F084B2E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87" r="2177" b="-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0806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ADE2-CDDF-F0C5-889A-9EDC77023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祂使我的靈魂甦醒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走義路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8DC0-1642-CC6A-0071-4E1A4BC83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1307940"/>
            <a:ext cx="8819908" cy="527542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耶和華是我的牧者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我必不至缺乏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祂使我躺臥在青草地上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領我在可安歇的水邊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祂使我的靈魂甦醒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為自己的名引導我走義路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我雖然行過死蔭的幽谷、也不怕遭害</a:t>
            </a:r>
            <a:r>
              <a:rPr lang="zh-TW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因為祢與我同在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祢的杖、祢的竿、都安慰我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在我敵人面前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祢為我擺設筵席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祢用油膏了我的頭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使我的福杯滿溢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我一生一世必有恩惠慈愛隨著我</a:t>
            </a:r>
            <a:r>
              <a:rPr lang="zh-CN" alt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我且要住在耶和華的殿中、直到永遠</a:t>
            </a:r>
            <a:r>
              <a:rPr lang="en-US" sz="4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詩篇</a:t>
            </a:r>
            <a:r>
              <a:rPr lang="en-US" altLang="zh-CN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23:1-6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7324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F0645-6A7C-4552-B1A3-2A3DBC7F9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528BE-FA34-845E-27A7-285BDA11A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5" y="613458"/>
            <a:ext cx="3679128" cy="559057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城四圍</a:t>
            </a: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共一萬八千肘</a:t>
            </a: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從此以後</a:t>
            </a: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這城的名字</a:t>
            </a: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必稱為</a:t>
            </a: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43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3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耶和華的所在</a:t>
            </a:r>
            <a:endParaRPr lang="en-US" sz="43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BFCDE5-EF37-F735-DC0C-8C80A6F84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48" r="1812" b="-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5461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543B-286C-467B-AA2E-8213867B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耶和華的所在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8B5D4-8879-BFEE-0D8A-C4F0BB44C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眾支派按名所得之地、記在下面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從北頭、由希特倫、往哈馬口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到大馬色地界上的哈薩以難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北邊靠著哈馬地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各支派的地都有東西的邊界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。）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是但的一分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。. . . .</a:t>
            </a:r>
          </a:p>
          <a:p>
            <a:pPr algn="ctr"/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這就是你們要拈鬮分給以色列支派為業之地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乃是他們各支派所得之分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這是主耶和華說的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城的北面四千五百肘．出城之處如下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. . . . .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城四圍共一萬八千肘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從此以後這城的名字必稱為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耶和華的所在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以西結書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48:1-35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3395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4C69AE-13CD-918E-92CC-E0585E7E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A5CA-039A-3437-04D5-42F19AD38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96" y="416687"/>
            <a:ext cx="6308202" cy="58683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又說、你若留意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聽耶和華你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神的話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又行我眼中看為正的事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留心聽我的誡命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守我一切的律例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我就不將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所加與埃及人的疾病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加在你身上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因為我耶和華</a:t>
            </a:r>
            <a:b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是醫治你的</a:t>
            </a: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sz="1000" b="1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C7BB6F4-89A9-6C6F-CAFA-D7C6E6776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50" r="782" b="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25445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4C31F-5D3E-4E97-BCB2-AA7470FF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耶和華是醫治你的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73D6E-BB2D-8678-E18D-536736D25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25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摩西領以色列人從紅海往前行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到了書珥的曠野、在曠野走了三天找不著水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到了瑪拉不能喝那裡的水、因為水苦、所以那地名叫瑪拉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百姓就向摩西發怨言、說:我們喝甚麼呢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?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摩西呼求耶和華、耶和華指示他一棵樹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他把樹丟在水裡、水就變甜了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耶和華在那裡為他們定了律例、典章、在那裡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試驗他們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又說、你若留意聽耶和華你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神的話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又行我眼中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看為正的事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留心聽我的誡命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守我一切的律例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我就不將所加與埃及人的疾病加在你身上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,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耶和華是醫治你的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他們到了以琳、在那裡有十二股水泉、七十棵棕樹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他們就在那裡的水邊安營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。(</a:t>
            </a:r>
            <a:r>
              <a:rPr lang="en-US" sz="20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</a:t>
            </a:r>
            <a:r>
              <a:rPr lang="en-US" sz="2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15:22-27)</a:t>
            </a:r>
          </a:p>
        </p:txBody>
      </p:sp>
    </p:spTree>
    <p:extLst>
      <p:ext uri="{BB962C8B-B14F-4D97-AF65-F5344CB8AC3E}">
        <p14:creationId xmlns:p14="http://schemas.microsoft.com/office/powerpoint/2010/main" val="1214293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7AED2F-85B8-16D9-4DE5-0632F7B9E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5415-B918-3411-90C8-5A1ECA55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2" y="590308"/>
            <a:ext cx="4092041" cy="593781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摩西築了一座壇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起名叫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耶和華尼西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耶和華是我旌旗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的意思</a:t>
            </a:r>
            <a:endParaRPr lang="en-US" sz="900" b="1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C563D9-5569-A529-85E9-71B71170B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13" r="2651" b="-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460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8D723-178E-CA44-D7A4-58CCAD729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手裡要拿著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神的杖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舉手得勝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35A21-6741-EB25-5830-0F9D728CA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摩西對約書亞說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你為我們選出人來、出去和亞瑪力人爭戰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明天我手裡要拿著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神的杖、站在山頂上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於是約書亞照著摩西對他所說的話行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和亞瑪力人爭戰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摩西、亞倫、與戶珥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都上了山頂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摩西何時舉手、以色列人就得勝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何時垂手、亞瑪力人就得勝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但摩西的手發沉、他們就搬石頭來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放在他以下、他就坐在上面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亞倫與戶珥扶著他的手、一個在這邊、一個在那邊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他的手就穩住、直到日落的時候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出埃及記1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7:9-12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18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A553-D541-3FDF-C7AD-C5CDD8A6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5533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耶和華是我旌旗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1BDC4-C502-377A-8B06-21E55EDCF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" y="1417638"/>
            <a:ext cx="8650484" cy="51657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約書亞用刀殺了亞瑪力王和他的百姓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耶和華對摩西說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我要將亞瑪力的名號、從天下全然塗抹了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你要將這話寫在書上作紀念、又念給約書亞聽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摩西築了一座壇、起名叫耶和華尼西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〔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耶和華是我旌旗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的意思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〕</a:t>
            </a:r>
          </a:p>
          <a:p>
            <a:pPr marL="0" indent="0" algn="ctr">
              <a:buNone/>
            </a:pP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又說、耶和華已經起了誓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必世世代代和亞瑪力人爭戰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出埃及記1</a:t>
            </a:r>
            <a:r>
              <a:rPr lang="en-US" altLang="zh-TW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7:13-16</a:t>
            </a:r>
            <a:r>
              <a:rPr lang="zh-TW" altLang="en-US" sz="3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3080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7CB36-AB1E-02AC-7FC1-308D6194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4306-4662-5F2D-F671-33EE1A9E8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8" y="1041722"/>
            <a:ext cx="4751016" cy="52896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在祂的日子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猶大必得救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以色列也安然居住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祂的名必稱為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</a:t>
            </a:r>
            <a:br>
              <a:rPr lang="en-US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我們的義</a:t>
            </a:r>
            <a:endParaRPr lang="en-US" sz="900" b="1" kern="1200" dirty="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2984" y="1993900"/>
            <a:ext cx="4751017" cy="485775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E6D4E260-300C-DCF6-82B7-5F326CD9D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805" r="1449" b="-1"/>
          <a:stretch>
            <a:fillRect/>
          </a:stretch>
        </p:blipFill>
        <p:spPr>
          <a:xfrm>
            <a:off x="4515814" y="2116733"/>
            <a:ext cx="4628186" cy="4734919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4523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f_20060206_stars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381000"/>
            <a:ext cx="9601200" cy="723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Rectangle 3"/>
          <p:cNvSpPr/>
          <p:nvPr/>
        </p:nvSpPr>
        <p:spPr>
          <a:xfrm flipV="1">
            <a:off x="-304800" y="-762000"/>
            <a:ext cx="9677400" cy="762000"/>
          </a:xfrm>
          <a:prstGeom prst="rect">
            <a:avLst/>
          </a:prstGeom>
          <a:noFill/>
          <a:ln w="9525">
            <a:noFill/>
          </a:ln>
        </p:spPr>
        <p:txBody>
          <a:bodyPr rot="108000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en-US" altLang="zh-TW" sz="4400" b="1" dirty="0">
              <a:solidFill>
                <a:schemeClr val="tx2"/>
              </a:solidFill>
              <a:latin typeface="DFPYanKaiW5-B5-AZ"/>
              <a:ea typeface="PMingLiU" panose="02020500000000000000" pitchFamily="18" charset="-120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0" y="-1219200"/>
            <a:ext cx="91440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5400" b="1" u="sng" dirty="0">
              <a:solidFill>
                <a:schemeClr val="tx2"/>
              </a:solidFill>
              <a:latin typeface="Rockwell" panose="02060603020205020403" pitchFamily="18" charset="0"/>
              <a:ea typeface="PMingLiU" panose="02020500000000000000" pitchFamily="18" charset="-120"/>
            </a:endParaRPr>
          </a:p>
        </p:txBody>
      </p:sp>
      <p:sp>
        <p:nvSpPr>
          <p:cNvPr id="15365" name="Rectangle 5"/>
          <p:cNvSpPr/>
          <p:nvPr/>
        </p:nvSpPr>
        <p:spPr>
          <a:xfrm>
            <a:off x="0" y="-304800"/>
            <a:ext cx="9144000" cy="37548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TW" altLang="en-US" sz="4800" b="1" dirty="0">
              <a:solidFill>
                <a:srgbClr val="FFFFFF"/>
              </a:solidFill>
              <a:latin typeface="DFPYanKaiW5-B5-AZ"/>
              <a:ea typeface="PMingLiU" panose="02020500000000000000" pitchFamily="18" charset="-12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zh-TW" altLang="en-US" sz="14200" b="1" dirty="0">
                <a:solidFill>
                  <a:schemeClr val="tx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 </a:t>
            </a:r>
            <a:r>
              <a:rPr lang="zh-TW" altLang="en-US" sz="6600" b="1" dirty="0">
                <a:solidFill>
                  <a:schemeClr val="bg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何畢敏芝師母 證道</a:t>
            </a:r>
            <a:endParaRPr lang="zh-TW" altLang="en-US" sz="14200" b="1" dirty="0">
              <a:solidFill>
                <a:schemeClr val="bg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67245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1F89-EDF4-C745-4517-B568C39C7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在地上施行公平和公義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71543-012D-4B29-E0A5-6FC0CD0D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1" y="1417638"/>
            <a:ext cx="8785185" cy="51657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我要將我羊群中所餘剩的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從我趕他們到的各國內、招聚出來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領他們歸回本圈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他們也必生養眾多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我必設立照管他們的牧人、牧養他們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他們不再懼怕、不再驚惶、也不缺少一個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這是耶和華說的。耶和華說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日子將到、我要給大衛興起一個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公義的苗裔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掌王權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、行事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有智慧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、在地上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施行公平、和公義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的日子、猶大必得救、以色列也安然居住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的名必稱為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耶和華我們的義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TW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3:3-6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5612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00A-DB74-B5B8-AA47-8A021A6C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末後日子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永生神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領以色列家的後裔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0D90-BB09-D446-8D23-BA1418573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417638"/>
            <a:ext cx="8515350" cy="516572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耶和華說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日子將到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人必不再指著那領以色列人從埃及地上來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永生的耶和華起誓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卻要指著那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領以色列家的後裔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從北方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和趕他們到的各國中上來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永生的耶和華起誓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他們必住在本地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耶利米書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23:7-8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0518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D340CA-6472-8906-0CF8-A3BDBBF7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407C2-0C6E-C732-0649-DC2BBD71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7" y="1641752"/>
            <a:ext cx="3293269" cy="1323439"/>
          </a:xfrm>
        </p:spPr>
        <p:txBody>
          <a:bodyPr anchor="t">
            <a:normAutofit/>
          </a:bodyPr>
          <a:lstStyle/>
          <a:p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BC9D77-7BC3-C48F-B7B8-94B2E4EDD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84" y="167846"/>
            <a:ext cx="8743745" cy="65107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91EA83B-05A5-7333-C33C-D55C59E20D0B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236368" y="7176882"/>
            <a:ext cx="3293268" cy="45719"/>
          </a:xfrm>
        </p:spPr>
        <p:txBody>
          <a:bodyPr>
            <a:normAutofit fontScale="25000" lnSpcReduction="20000"/>
          </a:bodyPr>
          <a:lstStyle/>
          <a:p>
            <a:endParaRPr lang="en-US" sz="21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6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F9B89-FC35-EF80-A830-4F81F9EE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7" y="335666"/>
            <a:ext cx="3606691" cy="2629525"/>
          </a:xfrm>
        </p:spPr>
        <p:txBody>
          <a:bodyPr anchor="t"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你們必曉得真理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真理必叫你們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得以自由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（約翰福音</a:t>
            </a:r>
            <a: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8:32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DDA2CD-02A0-C1E8-5F8F-C8CE3CA6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7" y="138896"/>
            <a:ext cx="4904434" cy="657442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F64BBE-0B9E-F611-6B2F-3E1B5B299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181" y="3300856"/>
            <a:ext cx="4123819" cy="34124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聖經都是</a:t>
            </a: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神所默示的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於教訓、督責</a:t>
            </a: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使人歸正、教導人學義</a:t>
            </a:r>
            <a:endParaRPr lang="en-US" altLang="zh-TW" sz="3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都是有益的</a:t>
            </a:r>
            <a:endParaRPr lang="en-US" sz="3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提摩太後書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3:16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297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C99F-F78B-7855-61E8-D77A6E25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真理的根基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就是耶穌基督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D682-DC36-42C0-6722-272F63FF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339559" cy="4881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我照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神所給我的恩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好像一個聰明的工頭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立好了根基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有別人在上面建造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只是各人要謹慎怎樣在上面建造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因為那已經立好的根基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就是耶穌基督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此外沒有人能立別的根基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(哥林多前書3:10-11)</a:t>
            </a:r>
          </a:p>
        </p:txBody>
      </p:sp>
    </p:spTree>
    <p:extLst>
      <p:ext uri="{BB962C8B-B14F-4D97-AF65-F5344CB8AC3E}">
        <p14:creationId xmlns:p14="http://schemas.microsoft.com/office/powerpoint/2010/main" val="2182708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EE1D5-97D4-00E6-F825-EF9FCB80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8" y="127324"/>
            <a:ext cx="3664564" cy="2837868"/>
          </a:xfrm>
        </p:spPr>
        <p:txBody>
          <a:bodyPr anchor="t">
            <a:normAutofit fontScale="90000"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當信主耶穌</a:t>
            </a: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你和你一家</a:t>
            </a: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40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都必得救</a:t>
            </a:r>
            <a:br>
              <a:rPr lang="en-US" sz="4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1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使徒行傳</a:t>
            </a:r>
            <a:r>
              <a:rPr lang="en-US" altLang="zh-TW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16:31</a:t>
            </a:r>
            <a:r>
              <a:rPr lang="zh-TW" altLang="en-US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31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100" b="1" dirty="0">
                <a:solidFill>
                  <a:schemeClr val="bg1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～～～～～～～～～</a:t>
            </a:r>
            <a:endParaRPr lang="en-US" sz="3500" b="1" dirty="0">
              <a:solidFill>
                <a:schemeClr val="bg1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DB2150-6D5A-8174-DFC3-8798486B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46" y="127323"/>
            <a:ext cx="4930815" cy="658599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91050B-A924-9C4B-593D-600C97E1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8" y="2847372"/>
            <a:ext cx="3791886" cy="38659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神也沒有寬容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上古的世代</a:t>
            </a: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曾叫洪水臨到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那不敬虔的世代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卻保護了傳義道的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挪亞一家八口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（彼得後書</a:t>
            </a:r>
            <a:r>
              <a:rPr lang="en-US" altLang="zh-TW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2:5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893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97E49-BF14-F95F-6621-67CF9552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世世代代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永永遠遠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F79E-BA19-CE1D-12F9-82D039350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我要與你並你世世代代的後裔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堅立我的約、作永遠的約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是要作你和你後裔的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（創世記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17:7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祂憐憫敬畏祂的人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直到世世代代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（路加福音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1:50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3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但願祂在教會中、並在基督耶穌裡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3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得著榮耀</a:t>
            </a:r>
            <a:r>
              <a:rPr lang="zh-TW" alt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3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直到世世代代、永永遠遠。阿們</a:t>
            </a:r>
            <a:r>
              <a:rPr lang="en-US" sz="3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（以弗所書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3:21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15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6D65C-4DCB-FBC8-6D1C-EFDA6251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7" y="208345"/>
            <a:ext cx="3744493" cy="1759352"/>
          </a:xfrm>
        </p:spPr>
        <p:txBody>
          <a:bodyPr anchor="t"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祂的量帶通遍天下祂的言語傳到地極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（詩篇</a:t>
            </a:r>
            <a: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19:4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r>
              <a:rPr lang="en-US" dirty="0"/>
              <a:t>．</a:t>
            </a:r>
            <a:endParaRPr lang="en-US" sz="35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F36AA7-AC01-1FE0-5545-5B9A60B06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0" y="98400"/>
            <a:ext cx="4848698" cy="660334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2070D29-0B74-F4B7-9C22-37DA0DBFB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8" y="2095018"/>
            <a:ext cx="3744492" cy="45546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地極的人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都當仰望我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就必得救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因為我是</a:t>
            </a: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再沒有別神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45:22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2142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68F4-5C1F-0F37-F671-A01CE43A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萬國眼前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1DD2-0DD1-6B50-75E5-ED1CD3BC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938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天國近了、你們應當悔改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（馬太福音</a:t>
            </a:r>
            <a:r>
              <a:rPr lang="en-US" altLang="zh-TW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從巴比倫出來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、從迦勒底人中逃脫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以歡呼的聲音傳揚說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救贖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了他的僕人雅各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你們要將這事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宣揚到地極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48:20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耶和華在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萬國眼前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露出聖臂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地極的人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看見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神的救恩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了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（以賽亞書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52:10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天國又好像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撒在海裡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聚攏</a:t>
            </a:r>
            <a:r>
              <a:rPr lang="en-US" sz="51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各樣</a:t>
            </a:r>
            <a:r>
              <a:rPr lang="en-US" sz="51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水族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馬太福音</a:t>
            </a:r>
            <a:r>
              <a:rPr lang="en-US" altLang="zh-TW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13:47</a:t>
            </a:r>
            <a:r>
              <a:rPr lang="zh-TW" altLang="en-US" sz="51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259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B334C-EF96-1636-DE61-255E50E0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7" y="121550"/>
            <a:ext cx="3721549" cy="2843642"/>
          </a:xfrm>
        </p:spPr>
        <p:txBody>
          <a:bodyPr anchor="t">
            <a:normAutofit fontScale="90000"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祂疼愛百姓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眾聖徒都在祂手中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他們坐在祂的腳下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2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領受祂的言語</a:t>
            </a:r>
            <a:br>
              <a:rPr 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（申命記</a:t>
            </a:r>
            <a: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33:3</a:t>
            </a: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～～～～～～～～～～</a:t>
            </a:r>
            <a:endParaRPr lang="en-US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CA8659-AAFD-294F-5C38-D25FC3987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4" y="121549"/>
            <a:ext cx="4860477" cy="656861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7643E9-4792-1FF0-CBD2-28FE6A2A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7" y="2965192"/>
            <a:ext cx="3826609" cy="36439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惟有你們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是被揀選的族類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是有君尊的祭司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是聖潔的國度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是屬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神的子民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要叫你們宣揚那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召你們出黑暗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入奇妙光明者的美德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彼得前書</a:t>
            </a:r>
            <a:r>
              <a:rPr lang="en-US" altLang="zh-TW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2:9</a:t>
            </a:r>
            <a:r>
              <a:rPr lang="zh-TW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1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99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9C85B1-FF77-44E0-14DE-5EDE6497E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849"/>
            <a:ext cx="9144000" cy="68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40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BBB4-D39B-E982-CB90-3999DE080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在真道上同歸於一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滿有基督長成的身量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76DC3-A330-0BFC-2711-E8D2AB265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3651"/>
            <a:ext cx="8397433" cy="506971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</a:t>
            </a:r>
            <a:r>
              <a:rPr lang="zh-CN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尊大、能力、榮耀、強勝、威嚴都是祢的</a:t>
            </a:r>
            <a:r>
              <a:rPr lang="zh-CN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凡天上地下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的、都是祢的</a:t>
            </a:r>
            <a:r>
              <a:rPr lang="zh-CN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國度、也是祢的</a:t>
            </a:r>
            <a:r>
              <a:rPr lang="zh-CN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並且祢為至高、為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萬有之首</a:t>
            </a:r>
            <a:r>
              <a:rPr 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歷代志上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29:11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直等到我們眾人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在真道上同歸於一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認識</a:t>
            </a:r>
            <a:r>
              <a:rPr 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神的兒子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得以長大成人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滿有基督長成的身量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全身都靠祂聯絡得合式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百節各按各職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照著各體的功用、彼此相助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45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便叫身體漸漸增長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45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在愛中建立</a:t>
            </a:r>
            <a:r>
              <a:rPr lang="en-US" sz="45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自己</a:t>
            </a:r>
            <a:r>
              <a:rPr 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以弗所書</a:t>
            </a:r>
            <a:r>
              <a:rPr lang="en-US" altLang="zh-TW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&amp;16</a:t>
            </a:r>
            <a:r>
              <a:rPr lang="zh-TW" altLang="en-US" sz="45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2476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E22C2-8988-A261-D7EA-62B84388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6367" y="138896"/>
            <a:ext cx="3606691" cy="2826295"/>
          </a:xfrm>
        </p:spPr>
        <p:txBody>
          <a:bodyPr anchor="t">
            <a:normAutofit/>
          </a:bodyPr>
          <a:lstStyle/>
          <a:p>
            <a:br>
              <a:rPr lang="en-US" sz="20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我們若是先分辨自己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就不至於受審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哥林多前書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11:31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）</a:t>
            </a:r>
            <a:b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～～～～～～～～～</a:t>
            </a:r>
            <a:endParaRPr lang="en-US" sz="2000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5359DE-3D47-6D15-469C-020D7D657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0" y="138896"/>
            <a:ext cx="4896091" cy="655127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C19224-A2BE-86B7-F8D0-219567167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078" y="2743200"/>
            <a:ext cx="3170558" cy="38485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使我們不再作小孩子中了人的詭計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和欺騙的法術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被一切異教之風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搖動、飄來飄去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就隨從各樣的異端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（以弗所書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4:14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477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F44A-0B84-2681-CDEE-322247DD8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持守所行的道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06E50-295D-9228-96F2-EEC7A047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然而義人要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持守所行的道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、手潔的人要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力上加力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約伯記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17:9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惟願他們有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智慧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、能明白這事、肯思念他們的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結局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（申命記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32:29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持守祢的法度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耶和華阿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求祢不要叫我羞愧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119:31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我必快來、你要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持守</a:t>
            </a: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你所有的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免得人奪去你的</a:t>
            </a:r>
            <a:r>
              <a:rPr lang="en-US" sz="3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冠冕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3:11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42558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8DE307-C3DD-3404-EBBE-4404D810A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263" y="190996"/>
            <a:ext cx="3935638" cy="2774195"/>
          </a:xfrm>
        </p:spPr>
        <p:txBody>
          <a:bodyPr anchor="t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那能保守你們不失腳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叫你們無瑕無疵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歡歡喜喜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站在祂榮耀之前的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我們的救主獨一的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br>
              <a:rPr 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（猶大書</a:t>
            </a:r>
            <a: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1:24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TW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～～～～～～～～～～</a:t>
            </a:r>
            <a:endParaRPr lang="en-US" sz="2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B44D4A-4CFC-CF62-EA03-BE27506E3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9" y="190996"/>
            <a:ext cx="4792164" cy="651074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203457-EBDC-7BE1-9C96-2ED0DD515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6367" y="3146400"/>
            <a:ext cx="3791886" cy="24543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我們的主、我們的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TW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是配得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榮耀尊貴權柄的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創造了萬物</a:t>
            </a:r>
            <a:r>
              <a:rPr lang="zh-CN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並且萬物因</a:t>
            </a:r>
            <a:r>
              <a:rPr lang="zh-TW" altLang="en-US" sz="2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的旨意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被創造而有的</a:t>
            </a:r>
            <a:endParaRPr 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啟示錄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4:11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93627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5518-7ABD-7282-9BC5-649FB4AE3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神國的榮耀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1A145-A7B4-783A-8019-B369464FE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97" y="1600200"/>
            <a:ext cx="8924081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祂的救恩、誠然與敬畏祂的人相近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叫榮耀住在我們的地上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諸天表明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祂的公義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、萬民看見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祂的榮耀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傳說祢國的榮耀、談論祢的大能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祢要以祢的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訓言引導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以後必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接我到榮耀裡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85:97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97:6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145:11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3:24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4898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2563-174F-1A41-0284-E8A3A04B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基督生命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顯現在榮耀裡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9E4BA-5692-7A2B-42B1-FD90DB31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神願意叫他們知道</a:t>
            </a:r>
            <a:r>
              <a:rPr 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這奧秘在外邦人中有何等豐盛的榮耀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基督在你們心裡</a:t>
            </a: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成了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有榮耀的盼望</a:t>
            </a:r>
            <a:r>
              <a:rPr 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．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歌羅西書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1:27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是我們的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，祂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顯現</a:t>
            </a: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的時候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你們也要與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sz="39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一同顯現</a:t>
            </a: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在榮耀裡</a:t>
            </a:r>
            <a:r>
              <a:rPr 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歌羅西書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3:4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73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DFF58D-54AF-CC06-1F26-D09DED39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1" y="2618789"/>
            <a:ext cx="3803416" cy="3528934"/>
          </a:xfrm>
          <a:noFill/>
        </p:spPr>
        <p:txBody>
          <a:bodyPr anchor="t">
            <a:normAutofit fontScale="90000"/>
          </a:bodyPr>
          <a:lstStyle/>
          <a:p>
            <a:pPr marL="0" indent="0"/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人應當以我們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為基督的執事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為神奧秘事的管家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所求於管家的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是要他有忠心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哥林多前書</a:t>
            </a:r>
            <a: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4:1-2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br>
              <a:rPr lang="en-US" altLang="zh-CN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C24CA2-69CD-17E5-DED1-E2255C998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21" y="189791"/>
            <a:ext cx="8801484" cy="211442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B4055F-0748-227A-D498-3835A1DE5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3978" y="2716181"/>
            <a:ext cx="4161833" cy="3431561"/>
          </a:xfrm>
          <a:noFill/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願祢常施慈愛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給認識祢的人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常以公義待</a:t>
            </a:r>
            <a:br>
              <a:rPr 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sz="3600" b="1" dirty="0" err="1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心裡正直的人</a:t>
            </a:r>
            <a:endParaRPr lang="en-US" sz="3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（诗篇</a:t>
            </a:r>
            <a:r>
              <a:rPr lang="en-US" altLang="zh-CN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36:10</a:t>
            </a:r>
            <a:r>
              <a:rPr lang="zh-CN" altLang="en-US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924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A36A-0A40-C41E-BCC1-ED678D4D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altLang="zh-TW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耶和華以勒</a:t>
            </a:r>
            <a:br>
              <a:rPr lang="en-US" b="1" dirty="0"/>
            </a:br>
            <a:b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744A-0260-6AF3-8E6F-00A2E2F4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7051"/>
            <a:ext cx="8229600" cy="50063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耶和華以勒 祂的恩典 </a:t>
            </a: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能夠供應我一切需要 </a:t>
            </a:r>
            <a:r>
              <a:rPr lang="zh-CN" alt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 </a:t>
            </a: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一切需要</a:t>
            </a: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耶和華以勒 祂的恩典 能夠供應我一切需要 </a:t>
            </a: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我主的恩典 夠我用 </a:t>
            </a: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是按著祂極豐盛的榮耀 </a:t>
            </a: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祂要差遣天使 來照顧我 </a:t>
            </a: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耶和華以勒 為我預備 為我預備 </a:t>
            </a:r>
          </a:p>
          <a:p>
            <a:pPr marL="0" indent="0" algn="ctr">
              <a:buNone/>
            </a:pPr>
            <a:r>
              <a:rPr lang="en-US" sz="38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耶和華以勒 為我預備 </a:t>
            </a:r>
            <a:endParaRPr lang="en-US" sz="3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6327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aterfall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00515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357020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活水得勝教會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竭誠歡迎您來參加聚會，享受天父同在平安喜樂！</a:t>
            </a:r>
            <a:endParaRPr lang="en-US" altLang="zh-TW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主日敬拜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altLang="zh-TW" sz="28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10:30am</a:t>
            </a:r>
            <a:endParaRPr lang="zh-TW" altLang="en-US" sz="2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16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 </a:t>
            </a: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800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8000516" name="Rectangle 4"/>
          <p:cNvSpPr>
            <a:spLocks noChangeArrowheads="1"/>
          </p:cNvSpPr>
          <p:nvPr/>
        </p:nvSpPr>
        <p:spPr bwMode="auto">
          <a:xfrm>
            <a:off x="0" y="3789363"/>
            <a:ext cx="9144000" cy="31700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活道聖經觸人心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飄泊浪子快歸家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TW" sz="2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水深湖海得靈魂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受造萬物歸原主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活潑聖靈常引導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恩典憐憫都夠用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r>
              <a:rPr lang="en-US" altLang="zh-TW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水源深處必得魚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祝福應許皆成就</a:t>
            </a:r>
            <a:r>
              <a:rPr lang="zh-TW" altLang="en-US" sz="2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網站</a:t>
            </a:r>
            <a:r>
              <a:rPr lang="en-US" altLang="zh-TW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nylivingwater.com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zh-TW" altLang="en-US" sz="18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zh-TW" sz="2000" b="1" dirty="0">
              <a:solidFill>
                <a:srgbClr val="0066FF"/>
              </a:solidFill>
              <a:effectLst>
                <a:outerShdw blurRad="38100" dist="38100" dir="2700000">
                  <a:srgbClr val="000000"/>
                </a:outerShdw>
              </a:effectLst>
              <a:latin typeface="Forte" panose="03060902040502070203" pitchFamily="66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376217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65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Rectangle 2"/>
          <p:cNvSpPr/>
          <p:nvPr/>
        </p:nvSpPr>
        <p:spPr>
          <a:xfrm>
            <a:off x="-83820" y="260350"/>
            <a:ext cx="9227820" cy="61868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latin typeface="Forte" panose="03060902040502070203" pitchFamily="66" charset="0"/>
              </a:rPr>
              <a:t>      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</a:t>
            </a:r>
            <a:r>
              <a:rPr lang="zh-CN" altLang="en-US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zh-CN" sz="36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</a:t>
            </a: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我們在天上的父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願人都尊祢的名為聖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願祢的國降臨 願祢的旨意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行在地上 如同行在天上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我們日用的飲食 今日賜給我們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免我們的債 如同我們免了人的債                         不叫我們遇見試探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救我們脫離兇惡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 國度 權柄 榮耀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zh-CN" altLang="en-US" sz="3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全是祢的 直到永遠 阿們  </a:t>
            </a:r>
          </a:p>
        </p:txBody>
      </p:sp>
    </p:spTree>
    <p:extLst>
      <p:ext uri="{BB962C8B-B14F-4D97-AF65-F5344CB8AC3E}">
        <p14:creationId xmlns:p14="http://schemas.microsoft.com/office/powerpoint/2010/main" val="6023546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1ED08-1119-5B9D-0BF5-698BB04EF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46D28-AF4E-1ACA-9649-C6D08DDFB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74284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活水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A59C3-1E96-7A39-9197-42EB34B8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47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節期的末日、就是最大之日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耶穌站著高聲說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人若渴了、可以到我這裡來喝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信我的人、就如經上所說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從他腹中要流出活水的江河來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約翰福音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7:37-38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992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4275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427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68843"/>
            <a:ext cx="9144000" cy="10992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5911491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32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8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4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5pPr>
            <a:lvl6pPr marL="25146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6pPr>
            <a:lvl7pPr marL="29718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7pPr>
            <a:lvl8pPr marL="34290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8pPr>
            <a:lvl9pPr marL="3886200" indent="-228600" defTabSz="44958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2000">
                <a:solidFill>
                  <a:srgbClr val="F7F3F3"/>
                </a:solidFill>
                <a:latin typeface="Garamond" panose="02020404030301010803" pitchFamily="18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zh-TW" altLang="en-US" sz="4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三一頌</a:t>
            </a:r>
            <a:endParaRPr lang="zh-TW" altLang="en-US" sz="4800" b="1" dirty="0">
              <a:solidFill>
                <a:schemeClr val="bg1"/>
              </a:solidFill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讚美真神 萬福之根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地上生靈 當讚主恩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天上萬軍 頌讚主名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讚美 聖父聖子聖靈 </a:t>
            </a:r>
            <a:endParaRPr lang="en-US" altLang="zh-TW" sz="6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4958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阿們</a:t>
            </a:r>
            <a:endParaRPr kumimoji="0" lang="zh-TW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026886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/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928688"/>
            <a:ext cx="9144000" cy="18637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zh-CN" sz="115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祝福禱告</a:t>
            </a:r>
          </a:p>
        </p:txBody>
      </p:sp>
    </p:spTree>
    <p:extLst>
      <p:ext uri="{BB962C8B-B14F-4D97-AF65-F5344CB8AC3E}">
        <p14:creationId xmlns:p14="http://schemas.microsoft.com/office/powerpoint/2010/main" val="58966670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083DB-7273-069F-9528-96C0408D1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>
            <a:extLst>
              <a:ext uri="{FF2B5EF4-FFF2-40B4-BE49-F238E27FC236}">
                <a16:creationId xmlns:a16="http://schemas.microsoft.com/office/drawing/2014/main" id="{DD8AF0E4-3D6C-6A69-3FB3-6C94F45EDC76}"/>
              </a:ext>
            </a:extLst>
          </p:cNvPr>
          <p:cNvSpPr txBox="1"/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sp>
        <p:nvSpPr>
          <p:cNvPr id="56323" name="Text Box 2">
            <a:extLst>
              <a:ext uri="{FF2B5EF4-FFF2-40B4-BE49-F238E27FC236}">
                <a16:creationId xmlns:a16="http://schemas.microsoft.com/office/drawing/2014/main" id="{0413E795-8360-9C7C-98DA-FFBC750F456B}"/>
              </a:ext>
            </a:extLst>
          </p:cNvPr>
          <p:cNvSpPr txBox="1"/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endParaRPr lang="zh-CN" altLang="en-US" b="1" dirty="0">
              <a:latin typeface="Forte" panose="03060902040502070203" pitchFamily="66" charset="0"/>
            </a:endParaRP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1396C156-82FC-246C-D3F0-B2EEEAFC1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5FD8F31C-5845-5BF9-58D8-D74D6EBD0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8688"/>
            <a:ext cx="9144000" cy="1863725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 algn="l" defTabSz="44958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F7F3F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58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7F3F3"/>
                </a:solidFill>
                <a:latin typeface="+mn-lt"/>
                <a:ea typeface="+mn-ea"/>
              </a:defRPr>
            </a:lvl2pPr>
            <a:lvl3pPr marL="1143000" indent="-228600" algn="l" defTabSz="44958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F7F3F3"/>
                </a:solidFill>
                <a:latin typeface="+mn-lt"/>
                <a:ea typeface="+mn-ea"/>
              </a:defRPr>
            </a:lvl3pPr>
            <a:lvl4pPr marL="16002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4pPr>
            <a:lvl5pPr marL="2057400" indent="-228600" algn="l" defTabSz="44958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F7F3F3"/>
                </a:solidFill>
                <a:latin typeface="+mn-lt"/>
                <a:ea typeface="+mn-ea"/>
              </a:defRPr>
            </a:lvl5pPr>
          </a:lstStyle>
          <a:p>
            <a:pPr marL="0" lvl="0" indent="0" algn="ctr" defTabSz="449580"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7255" algn="l"/>
                <a:tab pos="1346200" algn="l"/>
                <a:tab pos="1795780" algn="l"/>
                <a:tab pos="2244725" algn="l"/>
                <a:tab pos="2694305" algn="l"/>
                <a:tab pos="3143250" algn="l"/>
                <a:tab pos="3592830" algn="l"/>
                <a:tab pos="4041775" algn="l"/>
                <a:tab pos="4491355" algn="l"/>
                <a:tab pos="4940300" algn="l"/>
                <a:tab pos="5389880" algn="l"/>
                <a:tab pos="5838825" algn="l"/>
                <a:tab pos="6288405" algn="l"/>
                <a:tab pos="6737350" algn="l"/>
                <a:tab pos="7186930" algn="l"/>
                <a:tab pos="7635875" algn="l"/>
                <a:tab pos="8085455" algn="l"/>
                <a:tab pos="8534400" algn="l"/>
                <a:tab pos="8983980" algn="l"/>
              </a:tabLst>
            </a:pPr>
            <a:r>
              <a:rPr lang="zh-TW" altLang="en-US" sz="11500" b="1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阿    們</a:t>
            </a:r>
            <a:endParaRPr lang="zh-TW" altLang="zh-CN" sz="115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7021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A36A-0A40-C41E-BCC1-ED678D4D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TW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en-US" altLang="zh-TW" b="1" dirty="0">
                <a:solidFill>
                  <a:srgbClr val="0000FF"/>
                </a:solidFill>
              </a:rPr>
            </a:br>
            <a:br>
              <a:rPr lang="en-US" altLang="zh-TW" b="1" dirty="0">
                <a:solidFill>
                  <a:srgbClr val="0000FF"/>
                </a:solidFill>
              </a:rPr>
            </a:b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水流不絕的泉源</a:t>
            </a:r>
            <a:b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sz="4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744A-0260-6AF3-8E6F-00A2E2F4D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1417638"/>
            <a:ext cx="8583930" cy="51657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耶和華也必時常引導你，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在乾旱之地，使你心滿意足，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骨頭強壯，你必像澆灌的園子，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又像水流不絕的泉源。 </a:t>
            </a:r>
          </a:p>
          <a:p>
            <a:pPr marL="0" indent="0" algn="ctr">
              <a:buNone/>
            </a:pP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  <a:hlinkClick r:id="rId3"/>
            </a:endParaRP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你是園中的泉，活水的井，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從利巴嫩流下來的溪水。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北風阿！興起！南風阿！吹來！</a:t>
            </a:r>
          </a:p>
          <a:p>
            <a:pPr marL="0" indent="0" algn="ctr">
              <a:buNone/>
            </a:pPr>
            <a:r>
              <a:rPr 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  <a:hlinkClick r:id="rId3"/>
              </a:rPr>
              <a:t>吹在我的園內，使其中的香氣發出來。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10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E7C9-7351-8EC9-4FCC-C1FC4E6A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0498F8-B423-901D-8F3D-32221A74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5" y="235635"/>
            <a:ext cx="9132425" cy="63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5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656F4-856B-CAB8-9DEB-421436AA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信實的神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守約施慈愛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盡心盡性尋求祂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B673F-46E6-9EFE-6740-5576632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1417638"/>
            <a:ext cx="8437944" cy="47085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因為耶和華你的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烈火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、是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忌邪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algn="ctr"/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但你們在那裡必尋求耶和華你的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盡心盡性尋求祂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的時候、就必尋見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所以你要知道耶和華你的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祂是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神、是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信實的</a:t>
            </a:r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</a:p>
          <a:p>
            <a:pPr marL="0" indent="0" algn="ctr">
              <a:buNone/>
            </a:pP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向愛祂守祂誡命的人、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守約施慈愛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sz="3600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直到千代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（申命記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4:24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&amp;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29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、 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7:9 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1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E427-67D1-9421-4F84-53C3D3656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萬王之王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萬主之主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F2369-8591-F4F4-AC90-1FDE28F2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339559" cy="51657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神阿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！祢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的寶座是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永永遠遠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的國權是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正直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45:6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全地的王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你們要用悟性歌頌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作王治理萬國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神坐在祂的聖寶座上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列邦的君王聚集、要作亞伯拉罕之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　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神的民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因為世界的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盾牌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是屬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神的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為至高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7-9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諸天必表明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祂的公義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因為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神是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施行審判</a:t>
            </a:r>
            <a:r>
              <a:rPr lang="en-US" b="1" dirty="0" err="1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  <a:p>
            <a:pPr marL="0" indent="0" algn="ctr">
              <a:buNone/>
            </a:pP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（詩篇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50:6</a:t>
            </a:r>
            <a:r>
              <a:rPr lang="zh-TW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636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1728</Words>
  <Application>Microsoft Macintosh PowerPoint</Application>
  <PresentationFormat>On-screen Show (4:3)</PresentationFormat>
  <Paragraphs>412</Paragraphs>
  <Slides>52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1" baseType="lpstr">
      <vt:lpstr>DFKai-SB</vt:lpstr>
      <vt:lpstr>DFPYanKaiW5-B5-AZ</vt:lpstr>
      <vt:lpstr>Microsoft YaHei UI</vt:lpstr>
      <vt:lpstr>Arial</vt:lpstr>
      <vt:lpstr>Calibri</vt:lpstr>
      <vt:lpstr>Forte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活水</vt:lpstr>
      <vt:lpstr>   水流不絕的泉源   </vt:lpstr>
      <vt:lpstr>PowerPoint Presentation</vt:lpstr>
      <vt:lpstr>信實的神 守約施慈愛 盡心盡性尋求祂</vt:lpstr>
      <vt:lpstr>萬王之王  萬主之主</vt:lpstr>
      <vt:lpstr>PowerPoint Presentation</vt:lpstr>
      <vt:lpstr>說有就有 命立就立</vt:lpstr>
      <vt:lpstr>自有永有</vt:lpstr>
      <vt:lpstr>神說：要用公道天平、公道法碼、公道升斗、公道秤</vt:lpstr>
      <vt:lpstr>PowerPoint Presentation</vt:lpstr>
      <vt:lpstr>亞伯拉罕 給那地方起名叫  耶和華以勒、  〔意思就是 耶和華必豫備 〕  直到今日人還說、  在耶和華的山上 必有豫備。 </vt:lpstr>
      <vt:lpstr>PowerPoint Presentation</vt:lpstr>
      <vt:lpstr>聽從神的話 萬國都必因你的後裔得福</vt:lpstr>
      <vt:lpstr>耶和華對他說： 你放心、不要懼怕， 你必不至死。  於是基甸在那裡 為耶和華築了一座壇 起名叫 耶和華沙龍 〔就是 耶和華賜平安的意思〕  這壇在 亞比以謝族的俄弗拉 直到如今。</vt:lpstr>
      <vt:lpstr>賜平安的 神  已經勝了世界</vt:lpstr>
      <vt:lpstr>耶和華 是 我的牧者  我必不至缺乏</vt:lpstr>
      <vt:lpstr>祂使我的靈魂甦醒 走義路</vt:lpstr>
      <vt:lpstr>城四圍 共一萬八千肘  從此以後 這城的名字 必稱為  耶和華的所在</vt:lpstr>
      <vt:lpstr>耶和華的所在</vt:lpstr>
      <vt:lpstr>又說、你若留意 聽耶和華你　神的話、 又行我眼中看為正的事、 留心聽我的誡命、 守我一切的律例、  我就不將 所加與埃及人的疾病 加在你身上, 因為我耶和華 是醫治你的。</vt:lpstr>
      <vt:lpstr>耶和華是醫治你的</vt:lpstr>
      <vt:lpstr>摩西築了一座壇 起名叫  耶和華尼西  就是  耶和華是我旌旗  的意思</vt:lpstr>
      <vt:lpstr>手裡要拿著 神的杖 舉手得勝</vt:lpstr>
      <vt:lpstr>耶和華是我旌旗</vt:lpstr>
      <vt:lpstr>在祂的日子 猶大必得救 以色列也安然居住  祂的名必稱為  耶和華 我們的義</vt:lpstr>
      <vt:lpstr>在地上施行公平和公義</vt:lpstr>
      <vt:lpstr>末後日子 永生神 領以色列家的後裔</vt:lpstr>
      <vt:lpstr>PowerPoint Presentation</vt:lpstr>
      <vt:lpstr>你們必曉得真理 真理必叫你們 得以自由  （約翰福音8:32）</vt:lpstr>
      <vt:lpstr>真理的根基 就是耶穌基督</vt:lpstr>
      <vt:lpstr>當信主耶穌 你和你一家 都必得救 （ 使徒行傳16:31） ～～～～～～～～～</vt:lpstr>
      <vt:lpstr>世世代代  永永遠遠</vt:lpstr>
      <vt:lpstr>祂的量帶通遍天下祂的言語傳到地極     （詩篇19:4）．</vt:lpstr>
      <vt:lpstr>萬國眼前</vt:lpstr>
      <vt:lpstr>祂疼愛百姓 眾聖徒都在祂手中 他們坐在祂的腳下 領受祂的言語 （申命記33:3） ～～～～～～～～～～</vt:lpstr>
      <vt:lpstr>在真道上同歸於一  滿有基督長成的身量</vt:lpstr>
      <vt:lpstr> 我們若是先分辨自己 就不至於受審  （ 哥林多前書11:31 ） ～～～～～～～～～</vt:lpstr>
      <vt:lpstr>持守所行的道</vt:lpstr>
      <vt:lpstr>那能保守你們不失腳 叫你們無瑕無疵 歡歡喜喜 站在祂榮耀之前的 我們的救主獨一的 神 （猶大書1:24） ～～～～～～～～～～</vt:lpstr>
      <vt:lpstr>神國的榮耀</vt:lpstr>
      <vt:lpstr>基督生命 顯現在榮耀裡</vt:lpstr>
      <vt:lpstr>人應當以我們 為基督的執事 為神奧秘事的管家 所求於管家的 是要他有忠心  （哥林多前書4:1-2） </vt:lpstr>
      <vt:lpstr>  耶和華以勒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Minchi Ho Pi</cp:lastModifiedBy>
  <cp:revision>16</cp:revision>
  <dcterms:created xsi:type="dcterms:W3CDTF">2013-01-27T09:14:16Z</dcterms:created>
  <dcterms:modified xsi:type="dcterms:W3CDTF">2026-07-24T02:55:18Z</dcterms:modified>
  <cp:category/>
</cp:coreProperties>
</file>