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4" r:id="rId2"/>
    <p:sldId id="345" r:id="rId3"/>
    <p:sldId id="336" r:id="rId4"/>
    <p:sldId id="305" r:id="rId5"/>
    <p:sldId id="311" r:id="rId6"/>
    <p:sldId id="261" r:id="rId7"/>
    <p:sldId id="285" r:id="rId8"/>
    <p:sldId id="328" r:id="rId9"/>
    <p:sldId id="296" r:id="rId10"/>
    <p:sldId id="338" r:id="rId11"/>
    <p:sldId id="342" r:id="rId12"/>
    <p:sldId id="272" r:id="rId13"/>
    <p:sldId id="295" r:id="rId14"/>
    <p:sldId id="327" r:id="rId15"/>
    <p:sldId id="292" r:id="rId16"/>
    <p:sldId id="279" r:id="rId17"/>
    <p:sldId id="280" r:id="rId18"/>
    <p:sldId id="299" r:id="rId19"/>
    <p:sldId id="324" r:id="rId20"/>
    <p:sldId id="294" r:id="rId21"/>
    <p:sldId id="273" r:id="rId22"/>
    <p:sldId id="274" r:id="rId23"/>
    <p:sldId id="275" r:id="rId24"/>
    <p:sldId id="270" r:id="rId25"/>
    <p:sldId id="329" r:id="rId26"/>
    <p:sldId id="325" r:id="rId27"/>
    <p:sldId id="293" r:id="rId28"/>
    <p:sldId id="267" r:id="rId29"/>
    <p:sldId id="268" r:id="rId30"/>
    <p:sldId id="330" r:id="rId31"/>
    <p:sldId id="323" r:id="rId32"/>
    <p:sldId id="343" r:id="rId33"/>
    <p:sldId id="341" r:id="rId34"/>
    <p:sldId id="332" r:id="rId35"/>
    <p:sldId id="344" r:id="rId36"/>
    <p:sldId id="297" r:id="rId37"/>
    <p:sldId id="291" r:id="rId38"/>
    <p:sldId id="284" r:id="rId39"/>
    <p:sldId id="316" r:id="rId40"/>
    <p:sldId id="310" r:id="rId41"/>
    <p:sldId id="333" r:id="rId42"/>
    <p:sldId id="276" r:id="rId43"/>
    <p:sldId id="34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18"/>
    <p:restoredTop sz="94699"/>
  </p:normalViewPr>
  <p:slideViewPr>
    <p:cSldViewPr snapToGrid="0">
      <p:cViewPr varScale="1">
        <p:scale>
          <a:sx n="74" d="100"/>
          <a:sy n="74" d="100"/>
        </p:scale>
        <p:origin x="200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33DCF3-FC9E-4C15-BECC-91351E5E970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72E1E64-C026-4C78-8D62-3E552D5CF3EF}">
      <dgm:prSet/>
      <dgm:spPr/>
      <dgm:t>
        <a:bodyPr/>
        <a:lstStyle/>
        <a:p>
          <a:r>
            <a:rPr lang="en-US" b="1" dirty="0" err="1">
              <a:solidFill>
                <a:schemeClr val="bg1"/>
              </a:solidFill>
            </a:rPr>
            <a:t>数</a:t>
          </a:r>
          <a:r>
            <a:rPr lang="en-US" b="1" dirty="0" err="1"/>
            <a:t>字时代</a:t>
          </a:r>
          <a:endParaRPr lang="en-US" dirty="0"/>
        </a:p>
      </dgm:t>
    </dgm:pt>
    <dgm:pt modelId="{882029E8-4B33-4930-9489-F7D50F72CFB9}" type="parTrans" cxnId="{163509C1-28EE-481A-8DAF-2FB971662AA0}">
      <dgm:prSet/>
      <dgm:spPr/>
      <dgm:t>
        <a:bodyPr/>
        <a:lstStyle/>
        <a:p>
          <a:endParaRPr lang="en-US"/>
        </a:p>
      </dgm:t>
    </dgm:pt>
    <dgm:pt modelId="{B9755831-DCBA-47A1-B391-7753626659C7}" type="sibTrans" cxnId="{163509C1-28EE-481A-8DAF-2FB971662AA0}">
      <dgm:prSet/>
      <dgm:spPr/>
      <dgm:t>
        <a:bodyPr/>
        <a:lstStyle/>
        <a:p>
          <a:endParaRPr lang="en-US"/>
        </a:p>
      </dgm:t>
    </dgm:pt>
    <dgm:pt modelId="{2FC4FFEB-FD6C-4456-84E1-043FED3510FA}">
      <dgm:prSet/>
      <dgm:spPr/>
      <dgm:t>
        <a:bodyPr/>
        <a:lstStyle/>
        <a:p>
          <a:r>
            <a:rPr lang="en-US" b="1" dirty="0" err="1"/>
            <a:t>归向属神的国度</a:t>
          </a:r>
          <a:endParaRPr lang="en-US" dirty="0"/>
        </a:p>
      </dgm:t>
    </dgm:pt>
    <dgm:pt modelId="{8B5C2618-3F76-42A1-9383-D0CE935D3714}" type="parTrans" cxnId="{8847F122-CED6-4AD8-9A3F-95373B15CB6E}">
      <dgm:prSet/>
      <dgm:spPr/>
      <dgm:t>
        <a:bodyPr/>
        <a:lstStyle/>
        <a:p>
          <a:endParaRPr lang="en-US"/>
        </a:p>
      </dgm:t>
    </dgm:pt>
    <dgm:pt modelId="{9181A16D-C976-4CE5-BE86-B8EBD4870D33}" type="sibTrans" cxnId="{8847F122-CED6-4AD8-9A3F-95373B15CB6E}">
      <dgm:prSet/>
      <dgm:spPr/>
      <dgm:t>
        <a:bodyPr/>
        <a:lstStyle/>
        <a:p>
          <a:endParaRPr lang="en-US"/>
        </a:p>
      </dgm:t>
    </dgm:pt>
    <dgm:pt modelId="{2F1B976E-5D6B-41D6-A66F-E3ED2DAA4CD6}">
      <dgm:prSet/>
      <dgm:spPr/>
      <dgm:t>
        <a:bodyPr/>
        <a:lstStyle/>
        <a:p>
          <a:r>
            <a:rPr lang="en-US" b="1" dirty="0" err="1"/>
            <a:t>数字国度</a:t>
          </a:r>
          <a:endParaRPr lang="en-US" dirty="0"/>
        </a:p>
      </dgm:t>
    </dgm:pt>
    <dgm:pt modelId="{3FD59841-185C-4BA0-83EB-DE0FE797C7AD}" type="parTrans" cxnId="{81D3C300-581C-419D-9667-A9498C5D5089}">
      <dgm:prSet/>
      <dgm:spPr/>
      <dgm:t>
        <a:bodyPr/>
        <a:lstStyle/>
        <a:p>
          <a:endParaRPr lang="en-US"/>
        </a:p>
      </dgm:t>
    </dgm:pt>
    <dgm:pt modelId="{ACAFD050-E0C3-4487-A591-56139AEC7709}" type="sibTrans" cxnId="{81D3C300-581C-419D-9667-A9498C5D5089}">
      <dgm:prSet/>
      <dgm:spPr/>
      <dgm:t>
        <a:bodyPr/>
        <a:lstStyle/>
        <a:p>
          <a:endParaRPr lang="en-US"/>
        </a:p>
      </dgm:t>
    </dgm:pt>
    <dgm:pt modelId="{93C3C9DD-A4E8-4A5D-B234-647D082946DB}">
      <dgm:prSet/>
      <dgm:spPr/>
      <dgm:t>
        <a:bodyPr/>
        <a:lstStyle/>
        <a:p>
          <a:r>
            <a:rPr lang="en-US" b="1"/>
            <a:t>基督信仰的实践</a:t>
          </a:r>
          <a:endParaRPr lang="en-US"/>
        </a:p>
      </dgm:t>
    </dgm:pt>
    <dgm:pt modelId="{15F87927-F683-4BE3-BE2F-9E74DDF66F3C}" type="parTrans" cxnId="{C7A55D2A-9150-433B-84EB-EC94722A0EC7}">
      <dgm:prSet/>
      <dgm:spPr/>
      <dgm:t>
        <a:bodyPr/>
        <a:lstStyle/>
        <a:p>
          <a:endParaRPr lang="en-US"/>
        </a:p>
      </dgm:t>
    </dgm:pt>
    <dgm:pt modelId="{D044919A-8C76-4E78-B3BF-75D3EEC3D296}" type="sibTrans" cxnId="{C7A55D2A-9150-433B-84EB-EC94722A0EC7}">
      <dgm:prSet/>
      <dgm:spPr/>
      <dgm:t>
        <a:bodyPr/>
        <a:lstStyle/>
        <a:p>
          <a:endParaRPr lang="en-US"/>
        </a:p>
      </dgm:t>
    </dgm:pt>
    <dgm:pt modelId="{70B0599E-4EBF-4F1B-A1FF-645E965AB7F7}">
      <dgm:prSet/>
      <dgm:spPr/>
      <dgm:t>
        <a:bodyPr/>
        <a:lstStyle/>
        <a:p>
          <a:r>
            <a:rPr lang="en-US" b="1"/>
            <a:t>寻求神的</a:t>
          </a:r>
          <a:endParaRPr lang="en-US"/>
        </a:p>
      </dgm:t>
    </dgm:pt>
    <dgm:pt modelId="{6AEC2DFD-3938-4F7B-A4CD-E825D57D14A0}" type="parTrans" cxnId="{A4588BE2-9921-49BD-BE0C-F9847E682BD7}">
      <dgm:prSet/>
      <dgm:spPr/>
      <dgm:t>
        <a:bodyPr/>
        <a:lstStyle/>
        <a:p>
          <a:endParaRPr lang="en-US"/>
        </a:p>
      </dgm:t>
    </dgm:pt>
    <dgm:pt modelId="{20BE239F-76A3-483B-92D6-69EAFA2ED881}" type="sibTrans" cxnId="{A4588BE2-9921-49BD-BE0C-F9847E682BD7}">
      <dgm:prSet/>
      <dgm:spPr/>
      <dgm:t>
        <a:bodyPr/>
        <a:lstStyle/>
        <a:p>
          <a:endParaRPr lang="en-US"/>
        </a:p>
      </dgm:t>
    </dgm:pt>
    <dgm:pt modelId="{B6600A81-5CF5-4BF7-B6E9-C80A3777DC66}">
      <dgm:prSet/>
      <dgm:spPr/>
      <dgm:t>
        <a:bodyPr/>
        <a:lstStyle/>
        <a:p>
          <a:r>
            <a:rPr lang="en-US" b="1"/>
            <a:t>公义怜悯</a:t>
          </a:r>
          <a:endParaRPr lang="en-US"/>
        </a:p>
      </dgm:t>
    </dgm:pt>
    <dgm:pt modelId="{6DFB717C-31A8-41DC-BE81-D39515A68039}" type="parTrans" cxnId="{1812FEA8-DC65-4BFA-9961-1C79F182105C}">
      <dgm:prSet/>
      <dgm:spPr/>
      <dgm:t>
        <a:bodyPr/>
        <a:lstStyle/>
        <a:p>
          <a:endParaRPr lang="en-US"/>
        </a:p>
      </dgm:t>
    </dgm:pt>
    <dgm:pt modelId="{A4657FB4-1B5C-4EF1-9F26-4D36B817AF00}" type="sibTrans" cxnId="{1812FEA8-DC65-4BFA-9961-1C79F182105C}">
      <dgm:prSet/>
      <dgm:spPr/>
      <dgm:t>
        <a:bodyPr/>
        <a:lstStyle/>
        <a:p>
          <a:endParaRPr lang="en-US"/>
        </a:p>
      </dgm:t>
    </dgm:pt>
    <dgm:pt modelId="{F98940BC-11D0-9842-8B4A-48A2373D2666}" type="pres">
      <dgm:prSet presAssocID="{CA33DCF3-FC9E-4C15-BECC-91351E5E9709}" presName="vert0" presStyleCnt="0">
        <dgm:presLayoutVars>
          <dgm:dir/>
          <dgm:animOne val="branch"/>
          <dgm:animLvl val="lvl"/>
        </dgm:presLayoutVars>
      </dgm:prSet>
      <dgm:spPr/>
    </dgm:pt>
    <dgm:pt modelId="{65855F6B-F002-6141-B077-610E0D08D2D4}" type="pres">
      <dgm:prSet presAssocID="{B72E1E64-C026-4C78-8D62-3E552D5CF3EF}" presName="thickLine" presStyleLbl="alignNode1" presStyleIdx="0" presStyleCnt="6"/>
      <dgm:spPr/>
    </dgm:pt>
    <dgm:pt modelId="{4B1F42A1-A535-DA45-8594-C3636D1556A6}" type="pres">
      <dgm:prSet presAssocID="{B72E1E64-C026-4C78-8D62-3E552D5CF3EF}" presName="horz1" presStyleCnt="0"/>
      <dgm:spPr/>
    </dgm:pt>
    <dgm:pt modelId="{729FE2E1-882A-DD4F-B0D8-A407B728E180}" type="pres">
      <dgm:prSet presAssocID="{B72E1E64-C026-4C78-8D62-3E552D5CF3EF}" presName="tx1" presStyleLbl="revTx" presStyleIdx="0" presStyleCnt="6"/>
      <dgm:spPr/>
    </dgm:pt>
    <dgm:pt modelId="{8BFC6823-CFAB-D044-9E36-4A05112C266E}" type="pres">
      <dgm:prSet presAssocID="{B72E1E64-C026-4C78-8D62-3E552D5CF3EF}" presName="vert1" presStyleCnt="0"/>
      <dgm:spPr/>
    </dgm:pt>
    <dgm:pt modelId="{D98DC225-C9AA-4C4C-98D5-625FEDA66555}" type="pres">
      <dgm:prSet presAssocID="{2FC4FFEB-FD6C-4456-84E1-043FED3510FA}" presName="thickLine" presStyleLbl="alignNode1" presStyleIdx="1" presStyleCnt="6"/>
      <dgm:spPr/>
    </dgm:pt>
    <dgm:pt modelId="{326B6881-6A02-0C49-A117-19B5DF998915}" type="pres">
      <dgm:prSet presAssocID="{2FC4FFEB-FD6C-4456-84E1-043FED3510FA}" presName="horz1" presStyleCnt="0"/>
      <dgm:spPr/>
    </dgm:pt>
    <dgm:pt modelId="{0C3F3E54-EE14-414A-824E-E85AF510B089}" type="pres">
      <dgm:prSet presAssocID="{2FC4FFEB-FD6C-4456-84E1-043FED3510FA}" presName="tx1" presStyleLbl="revTx" presStyleIdx="1" presStyleCnt="6"/>
      <dgm:spPr/>
    </dgm:pt>
    <dgm:pt modelId="{A05AEDB0-CA30-3345-83DD-CD146B15B669}" type="pres">
      <dgm:prSet presAssocID="{2FC4FFEB-FD6C-4456-84E1-043FED3510FA}" presName="vert1" presStyleCnt="0"/>
      <dgm:spPr/>
    </dgm:pt>
    <dgm:pt modelId="{738CF059-BC28-104A-A2BD-D617BF1F99E4}" type="pres">
      <dgm:prSet presAssocID="{2F1B976E-5D6B-41D6-A66F-E3ED2DAA4CD6}" presName="thickLine" presStyleLbl="alignNode1" presStyleIdx="2" presStyleCnt="6"/>
      <dgm:spPr/>
    </dgm:pt>
    <dgm:pt modelId="{206A4D69-0544-5947-8E25-1C1CD9C480F8}" type="pres">
      <dgm:prSet presAssocID="{2F1B976E-5D6B-41D6-A66F-E3ED2DAA4CD6}" presName="horz1" presStyleCnt="0"/>
      <dgm:spPr/>
    </dgm:pt>
    <dgm:pt modelId="{C54F3ECD-F58B-164C-9AE3-9966861CD04A}" type="pres">
      <dgm:prSet presAssocID="{2F1B976E-5D6B-41D6-A66F-E3ED2DAA4CD6}" presName="tx1" presStyleLbl="revTx" presStyleIdx="2" presStyleCnt="6"/>
      <dgm:spPr/>
    </dgm:pt>
    <dgm:pt modelId="{D7911661-08A0-7A49-9F42-A1E3D2D2FEBC}" type="pres">
      <dgm:prSet presAssocID="{2F1B976E-5D6B-41D6-A66F-E3ED2DAA4CD6}" presName="vert1" presStyleCnt="0"/>
      <dgm:spPr/>
    </dgm:pt>
    <dgm:pt modelId="{19D1F0AD-C054-CE43-A902-1F992D266BBD}" type="pres">
      <dgm:prSet presAssocID="{93C3C9DD-A4E8-4A5D-B234-647D082946DB}" presName="thickLine" presStyleLbl="alignNode1" presStyleIdx="3" presStyleCnt="6"/>
      <dgm:spPr/>
    </dgm:pt>
    <dgm:pt modelId="{142BBE71-D465-FA42-A55A-0CA8FDC901AA}" type="pres">
      <dgm:prSet presAssocID="{93C3C9DD-A4E8-4A5D-B234-647D082946DB}" presName="horz1" presStyleCnt="0"/>
      <dgm:spPr/>
    </dgm:pt>
    <dgm:pt modelId="{8D7E554B-67B0-F745-889C-83081FD107C3}" type="pres">
      <dgm:prSet presAssocID="{93C3C9DD-A4E8-4A5D-B234-647D082946DB}" presName="tx1" presStyleLbl="revTx" presStyleIdx="3" presStyleCnt="6"/>
      <dgm:spPr/>
    </dgm:pt>
    <dgm:pt modelId="{70911D45-F1BF-6A48-B355-F4076975A6F5}" type="pres">
      <dgm:prSet presAssocID="{93C3C9DD-A4E8-4A5D-B234-647D082946DB}" presName="vert1" presStyleCnt="0"/>
      <dgm:spPr/>
    </dgm:pt>
    <dgm:pt modelId="{43FC3DB5-4B6B-FE4C-A088-D670D0A3DF16}" type="pres">
      <dgm:prSet presAssocID="{70B0599E-4EBF-4F1B-A1FF-645E965AB7F7}" presName="thickLine" presStyleLbl="alignNode1" presStyleIdx="4" presStyleCnt="6"/>
      <dgm:spPr/>
    </dgm:pt>
    <dgm:pt modelId="{2E242B90-6487-EF48-A1D2-51FEF6110A33}" type="pres">
      <dgm:prSet presAssocID="{70B0599E-4EBF-4F1B-A1FF-645E965AB7F7}" presName="horz1" presStyleCnt="0"/>
      <dgm:spPr/>
    </dgm:pt>
    <dgm:pt modelId="{0C3DAB9E-4714-1241-9B6C-F5903851A935}" type="pres">
      <dgm:prSet presAssocID="{70B0599E-4EBF-4F1B-A1FF-645E965AB7F7}" presName="tx1" presStyleLbl="revTx" presStyleIdx="4" presStyleCnt="6"/>
      <dgm:spPr/>
    </dgm:pt>
    <dgm:pt modelId="{3257B38F-CA34-5B4C-AF1A-905BFB9F6211}" type="pres">
      <dgm:prSet presAssocID="{70B0599E-4EBF-4F1B-A1FF-645E965AB7F7}" presName="vert1" presStyleCnt="0"/>
      <dgm:spPr/>
    </dgm:pt>
    <dgm:pt modelId="{C543F4D9-DF12-0A49-A851-6C42EAD2E617}" type="pres">
      <dgm:prSet presAssocID="{B6600A81-5CF5-4BF7-B6E9-C80A3777DC66}" presName="thickLine" presStyleLbl="alignNode1" presStyleIdx="5" presStyleCnt="6"/>
      <dgm:spPr/>
    </dgm:pt>
    <dgm:pt modelId="{7059EA0C-AD27-1C43-8578-11BDCBE72C5B}" type="pres">
      <dgm:prSet presAssocID="{B6600A81-5CF5-4BF7-B6E9-C80A3777DC66}" presName="horz1" presStyleCnt="0"/>
      <dgm:spPr/>
    </dgm:pt>
    <dgm:pt modelId="{EC234894-06F3-FB41-B7AD-B3E1C5B2E2C4}" type="pres">
      <dgm:prSet presAssocID="{B6600A81-5CF5-4BF7-B6E9-C80A3777DC66}" presName="tx1" presStyleLbl="revTx" presStyleIdx="5" presStyleCnt="6"/>
      <dgm:spPr/>
    </dgm:pt>
    <dgm:pt modelId="{05DFC967-3FB6-514C-B66F-334A651F71C3}" type="pres">
      <dgm:prSet presAssocID="{B6600A81-5CF5-4BF7-B6E9-C80A3777DC66}" presName="vert1" presStyleCnt="0"/>
      <dgm:spPr/>
    </dgm:pt>
  </dgm:ptLst>
  <dgm:cxnLst>
    <dgm:cxn modelId="{81D3C300-581C-419D-9667-A9498C5D5089}" srcId="{CA33DCF3-FC9E-4C15-BECC-91351E5E9709}" destId="{2F1B976E-5D6B-41D6-A66F-E3ED2DAA4CD6}" srcOrd="2" destOrd="0" parTransId="{3FD59841-185C-4BA0-83EB-DE0FE797C7AD}" sibTransId="{ACAFD050-E0C3-4487-A591-56139AEC7709}"/>
    <dgm:cxn modelId="{8847F122-CED6-4AD8-9A3F-95373B15CB6E}" srcId="{CA33DCF3-FC9E-4C15-BECC-91351E5E9709}" destId="{2FC4FFEB-FD6C-4456-84E1-043FED3510FA}" srcOrd="1" destOrd="0" parTransId="{8B5C2618-3F76-42A1-9383-D0CE935D3714}" sibTransId="{9181A16D-C976-4CE5-BE86-B8EBD4870D33}"/>
    <dgm:cxn modelId="{04F2AF26-B827-8C42-AEE2-81314ECDC3D4}" type="presOf" srcId="{70B0599E-4EBF-4F1B-A1FF-645E965AB7F7}" destId="{0C3DAB9E-4714-1241-9B6C-F5903851A935}" srcOrd="0" destOrd="0" presId="urn:microsoft.com/office/officeart/2008/layout/LinedList"/>
    <dgm:cxn modelId="{C7A55D2A-9150-433B-84EB-EC94722A0EC7}" srcId="{CA33DCF3-FC9E-4C15-BECC-91351E5E9709}" destId="{93C3C9DD-A4E8-4A5D-B234-647D082946DB}" srcOrd="3" destOrd="0" parTransId="{15F87927-F683-4BE3-BE2F-9E74DDF66F3C}" sibTransId="{D044919A-8C76-4E78-B3BF-75D3EEC3D296}"/>
    <dgm:cxn modelId="{482A552B-0C32-6144-A8A6-F93C71C56FDC}" type="presOf" srcId="{B72E1E64-C026-4C78-8D62-3E552D5CF3EF}" destId="{729FE2E1-882A-DD4F-B0D8-A407B728E180}" srcOrd="0" destOrd="0" presId="urn:microsoft.com/office/officeart/2008/layout/LinedList"/>
    <dgm:cxn modelId="{E916883F-798D-7F4D-A68F-D71D2EF147A3}" type="presOf" srcId="{93C3C9DD-A4E8-4A5D-B234-647D082946DB}" destId="{8D7E554B-67B0-F745-889C-83081FD107C3}" srcOrd="0" destOrd="0" presId="urn:microsoft.com/office/officeart/2008/layout/LinedList"/>
    <dgm:cxn modelId="{B9680874-E5F3-4E4D-96D7-2753D536399C}" type="presOf" srcId="{CA33DCF3-FC9E-4C15-BECC-91351E5E9709}" destId="{F98940BC-11D0-9842-8B4A-48A2373D2666}" srcOrd="0" destOrd="0" presId="urn:microsoft.com/office/officeart/2008/layout/LinedList"/>
    <dgm:cxn modelId="{47A6C689-9523-9749-9E3A-DBCF0B53DD72}" type="presOf" srcId="{B6600A81-5CF5-4BF7-B6E9-C80A3777DC66}" destId="{EC234894-06F3-FB41-B7AD-B3E1C5B2E2C4}" srcOrd="0" destOrd="0" presId="urn:microsoft.com/office/officeart/2008/layout/LinedList"/>
    <dgm:cxn modelId="{FDDE0694-B2D6-3D40-A200-67486E0E09A3}" type="presOf" srcId="{2FC4FFEB-FD6C-4456-84E1-043FED3510FA}" destId="{0C3F3E54-EE14-414A-824E-E85AF510B089}" srcOrd="0" destOrd="0" presId="urn:microsoft.com/office/officeart/2008/layout/LinedList"/>
    <dgm:cxn modelId="{1812FEA8-DC65-4BFA-9961-1C79F182105C}" srcId="{CA33DCF3-FC9E-4C15-BECC-91351E5E9709}" destId="{B6600A81-5CF5-4BF7-B6E9-C80A3777DC66}" srcOrd="5" destOrd="0" parTransId="{6DFB717C-31A8-41DC-BE81-D39515A68039}" sibTransId="{A4657FB4-1B5C-4EF1-9F26-4D36B817AF00}"/>
    <dgm:cxn modelId="{163509C1-28EE-481A-8DAF-2FB971662AA0}" srcId="{CA33DCF3-FC9E-4C15-BECC-91351E5E9709}" destId="{B72E1E64-C026-4C78-8D62-3E552D5CF3EF}" srcOrd="0" destOrd="0" parTransId="{882029E8-4B33-4930-9489-F7D50F72CFB9}" sibTransId="{B9755831-DCBA-47A1-B391-7753626659C7}"/>
    <dgm:cxn modelId="{CF0C4CD3-627C-784A-8C10-0BDAC8A7ED83}" type="presOf" srcId="{2F1B976E-5D6B-41D6-A66F-E3ED2DAA4CD6}" destId="{C54F3ECD-F58B-164C-9AE3-9966861CD04A}" srcOrd="0" destOrd="0" presId="urn:microsoft.com/office/officeart/2008/layout/LinedList"/>
    <dgm:cxn modelId="{A4588BE2-9921-49BD-BE0C-F9847E682BD7}" srcId="{CA33DCF3-FC9E-4C15-BECC-91351E5E9709}" destId="{70B0599E-4EBF-4F1B-A1FF-645E965AB7F7}" srcOrd="4" destOrd="0" parTransId="{6AEC2DFD-3938-4F7B-A4CD-E825D57D14A0}" sibTransId="{20BE239F-76A3-483B-92D6-69EAFA2ED881}"/>
    <dgm:cxn modelId="{975E2676-F942-4C40-B4BB-B713C262FADB}" type="presParOf" srcId="{F98940BC-11D0-9842-8B4A-48A2373D2666}" destId="{65855F6B-F002-6141-B077-610E0D08D2D4}" srcOrd="0" destOrd="0" presId="urn:microsoft.com/office/officeart/2008/layout/LinedList"/>
    <dgm:cxn modelId="{CC55CF92-F06E-ED49-BADC-4DAEAE134308}" type="presParOf" srcId="{F98940BC-11D0-9842-8B4A-48A2373D2666}" destId="{4B1F42A1-A535-DA45-8594-C3636D1556A6}" srcOrd="1" destOrd="0" presId="urn:microsoft.com/office/officeart/2008/layout/LinedList"/>
    <dgm:cxn modelId="{4D31EE81-DF05-1C4C-ABD5-A30F27EF05A0}" type="presParOf" srcId="{4B1F42A1-A535-DA45-8594-C3636D1556A6}" destId="{729FE2E1-882A-DD4F-B0D8-A407B728E180}" srcOrd="0" destOrd="0" presId="urn:microsoft.com/office/officeart/2008/layout/LinedList"/>
    <dgm:cxn modelId="{8CD5C734-E075-0540-AB34-DC94B64090EE}" type="presParOf" srcId="{4B1F42A1-A535-DA45-8594-C3636D1556A6}" destId="{8BFC6823-CFAB-D044-9E36-4A05112C266E}" srcOrd="1" destOrd="0" presId="urn:microsoft.com/office/officeart/2008/layout/LinedList"/>
    <dgm:cxn modelId="{8BF5816B-C7E2-A14F-8A17-2A008264E8E7}" type="presParOf" srcId="{F98940BC-11D0-9842-8B4A-48A2373D2666}" destId="{D98DC225-C9AA-4C4C-98D5-625FEDA66555}" srcOrd="2" destOrd="0" presId="urn:microsoft.com/office/officeart/2008/layout/LinedList"/>
    <dgm:cxn modelId="{5F96B87B-AD72-6845-992C-5E458D826171}" type="presParOf" srcId="{F98940BC-11D0-9842-8B4A-48A2373D2666}" destId="{326B6881-6A02-0C49-A117-19B5DF998915}" srcOrd="3" destOrd="0" presId="urn:microsoft.com/office/officeart/2008/layout/LinedList"/>
    <dgm:cxn modelId="{8282282B-3B7C-7547-AA87-8C6EBFCD42F1}" type="presParOf" srcId="{326B6881-6A02-0C49-A117-19B5DF998915}" destId="{0C3F3E54-EE14-414A-824E-E85AF510B089}" srcOrd="0" destOrd="0" presId="urn:microsoft.com/office/officeart/2008/layout/LinedList"/>
    <dgm:cxn modelId="{3E080E6C-43E5-F242-9F81-878D1A7BAE46}" type="presParOf" srcId="{326B6881-6A02-0C49-A117-19B5DF998915}" destId="{A05AEDB0-CA30-3345-83DD-CD146B15B669}" srcOrd="1" destOrd="0" presId="urn:microsoft.com/office/officeart/2008/layout/LinedList"/>
    <dgm:cxn modelId="{E64564A4-5996-D741-A577-2A96782284C9}" type="presParOf" srcId="{F98940BC-11D0-9842-8B4A-48A2373D2666}" destId="{738CF059-BC28-104A-A2BD-D617BF1F99E4}" srcOrd="4" destOrd="0" presId="urn:microsoft.com/office/officeart/2008/layout/LinedList"/>
    <dgm:cxn modelId="{78D214B0-5CB8-B048-B97C-C28264CC54BD}" type="presParOf" srcId="{F98940BC-11D0-9842-8B4A-48A2373D2666}" destId="{206A4D69-0544-5947-8E25-1C1CD9C480F8}" srcOrd="5" destOrd="0" presId="urn:microsoft.com/office/officeart/2008/layout/LinedList"/>
    <dgm:cxn modelId="{4FAB1EDE-8D33-CC49-A010-BF4664B0A5A3}" type="presParOf" srcId="{206A4D69-0544-5947-8E25-1C1CD9C480F8}" destId="{C54F3ECD-F58B-164C-9AE3-9966861CD04A}" srcOrd="0" destOrd="0" presId="urn:microsoft.com/office/officeart/2008/layout/LinedList"/>
    <dgm:cxn modelId="{6161F2E6-39E2-BF4A-B79A-183EFC82B2EE}" type="presParOf" srcId="{206A4D69-0544-5947-8E25-1C1CD9C480F8}" destId="{D7911661-08A0-7A49-9F42-A1E3D2D2FEBC}" srcOrd="1" destOrd="0" presId="urn:microsoft.com/office/officeart/2008/layout/LinedList"/>
    <dgm:cxn modelId="{1878EB5E-672B-0542-B2F9-1EF1C73C6A85}" type="presParOf" srcId="{F98940BC-11D0-9842-8B4A-48A2373D2666}" destId="{19D1F0AD-C054-CE43-A902-1F992D266BBD}" srcOrd="6" destOrd="0" presId="urn:microsoft.com/office/officeart/2008/layout/LinedList"/>
    <dgm:cxn modelId="{3F24BC31-6173-3D4F-A630-770AB8E80567}" type="presParOf" srcId="{F98940BC-11D0-9842-8B4A-48A2373D2666}" destId="{142BBE71-D465-FA42-A55A-0CA8FDC901AA}" srcOrd="7" destOrd="0" presId="urn:microsoft.com/office/officeart/2008/layout/LinedList"/>
    <dgm:cxn modelId="{9E4FCC23-2EC8-FF40-A6E6-236A05A5B491}" type="presParOf" srcId="{142BBE71-D465-FA42-A55A-0CA8FDC901AA}" destId="{8D7E554B-67B0-F745-889C-83081FD107C3}" srcOrd="0" destOrd="0" presId="urn:microsoft.com/office/officeart/2008/layout/LinedList"/>
    <dgm:cxn modelId="{2121F957-8602-F24A-A067-01A6B5D8961C}" type="presParOf" srcId="{142BBE71-D465-FA42-A55A-0CA8FDC901AA}" destId="{70911D45-F1BF-6A48-B355-F4076975A6F5}" srcOrd="1" destOrd="0" presId="urn:microsoft.com/office/officeart/2008/layout/LinedList"/>
    <dgm:cxn modelId="{C7E7E948-C022-934D-9C5E-ED51A350BEAB}" type="presParOf" srcId="{F98940BC-11D0-9842-8B4A-48A2373D2666}" destId="{43FC3DB5-4B6B-FE4C-A088-D670D0A3DF16}" srcOrd="8" destOrd="0" presId="urn:microsoft.com/office/officeart/2008/layout/LinedList"/>
    <dgm:cxn modelId="{DD4400B4-6DE6-F941-8B9C-39F0DE3D5C08}" type="presParOf" srcId="{F98940BC-11D0-9842-8B4A-48A2373D2666}" destId="{2E242B90-6487-EF48-A1D2-51FEF6110A33}" srcOrd="9" destOrd="0" presId="urn:microsoft.com/office/officeart/2008/layout/LinedList"/>
    <dgm:cxn modelId="{DA8396AB-DD07-F242-87CE-6881F301EA2B}" type="presParOf" srcId="{2E242B90-6487-EF48-A1D2-51FEF6110A33}" destId="{0C3DAB9E-4714-1241-9B6C-F5903851A935}" srcOrd="0" destOrd="0" presId="urn:microsoft.com/office/officeart/2008/layout/LinedList"/>
    <dgm:cxn modelId="{B4CB97A7-C240-DF4C-9A08-0201B5A9D521}" type="presParOf" srcId="{2E242B90-6487-EF48-A1D2-51FEF6110A33}" destId="{3257B38F-CA34-5B4C-AF1A-905BFB9F6211}" srcOrd="1" destOrd="0" presId="urn:microsoft.com/office/officeart/2008/layout/LinedList"/>
    <dgm:cxn modelId="{B7C928CD-4D5A-C743-8DB6-8ACB7EFEC3E6}" type="presParOf" srcId="{F98940BC-11D0-9842-8B4A-48A2373D2666}" destId="{C543F4D9-DF12-0A49-A851-6C42EAD2E617}" srcOrd="10" destOrd="0" presId="urn:microsoft.com/office/officeart/2008/layout/LinedList"/>
    <dgm:cxn modelId="{076FF1C1-C513-4E49-8ED6-DBC01BB97861}" type="presParOf" srcId="{F98940BC-11D0-9842-8B4A-48A2373D2666}" destId="{7059EA0C-AD27-1C43-8578-11BDCBE72C5B}" srcOrd="11" destOrd="0" presId="urn:microsoft.com/office/officeart/2008/layout/LinedList"/>
    <dgm:cxn modelId="{65FD904D-D248-4F40-80C1-AD6DF87CDA70}" type="presParOf" srcId="{7059EA0C-AD27-1C43-8578-11BDCBE72C5B}" destId="{EC234894-06F3-FB41-B7AD-B3E1C5B2E2C4}" srcOrd="0" destOrd="0" presId="urn:microsoft.com/office/officeart/2008/layout/LinedList"/>
    <dgm:cxn modelId="{EE5A71E9-12F5-854B-ACC6-3871D384FDC2}" type="presParOf" srcId="{7059EA0C-AD27-1C43-8578-11BDCBE72C5B}" destId="{05DFC967-3FB6-514C-B66F-334A651F71C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855F6B-F002-6141-B077-610E0D08D2D4}">
      <dsp:nvSpPr>
        <dsp:cNvPr id="0" name=""/>
        <dsp:cNvSpPr/>
      </dsp:nvSpPr>
      <dsp:spPr>
        <a:xfrm>
          <a:off x="0" y="413"/>
          <a:ext cx="461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9FE2E1-882A-DD4F-B0D8-A407B728E180}">
      <dsp:nvSpPr>
        <dsp:cNvPr id="0" name=""/>
        <dsp:cNvSpPr/>
      </dsp:nvSpPr>
      <dsp:spPr>
        <a:xfrm>
          <a:off x="0" y="413"/>
          <a:ext cx="4617509" cy="140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kern="1200" dirty="0" err="1">
              <a:solidFill>
                <a:schemeClr val="bg1"/>
              </a:solidFill>
            </a:rPr>
            <a:t>数</a:t>
          </a:r>
          <a:r>
            <a:rPr lang="en-US" sz="500" b="1" kern="1200" dirty="0" err="1"/>
            <a:t>字时代</a:t>
          </a:r>
          <a:endParaRPr lang="en-US" sz="500" kern="1200" dirty="0"/>
        </a:p>
      </dsp:txBody>
      <dsp:txXfrm>
        <a:off x="0" y="413"/>
        <a:ext cx="4617509" cy="140973"/>
      </dsp:txXfrm>
    </dsp:sp>
    <dsp:sp modelId="{D98DC225-C9AA-4C4C-98D5-625FEDA66555}">
      <dsp:nvSpPr>
        <dsp:cNvPr id="0" name=""/>
        <dsp:cNvSpPr/>
      </dsp:nvSpPr>
      <dsp:spPr>
        <a:xfrm>
          <a:off x="0" y="141386"/>
          <a:ext cx="461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F3E54-EE14-414A-824E-E85AF510B089}">
      <dsp:nvSpPr>
        <dsp:cNvPr id="0" name=""/>
        <dsp:cNvSpPr/>
      </dsp:nvSpPr>
      <dsp:spPr>
        <a:xfrm>
          <a:off x="0" y="141386"/>
          <a:ext cx="4617509" cy="140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kern="1200" dirty="0" err="1"/>
            <a:t>归向属神的国度</a:t>
          </a:r>
          <a:endParaRPr lang="en-US" sz="500" kern="1200" dirty="0"/>
        </a:p>
      </dsp:txBody>
      <dsp:txXfrm>
        <a:off x="0" y="141386"/>
        <a:ext cx="4617509" cy="140973"/>
      </dsp:txXfrm>
    </dsp:sp>
    <dsp:sp modelId="{738CF059-BC28-104A-A2BD-D617BF1F99E4}">
      <dsp:nvSpPr>
        <dsp:cNvPr id="0" name=""/>
        <dsp:cNvSpPr/>
      </dsp:nvSpPr>
      <dsp:spPr>
        <a:xfrm>
          <a:off x="0" y="282360"/>
          <a:ext cx="461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F3ECD-F58B-164C-9AE3-9966861CD04A}">
      <dsp:nvSpPr>
        <dsp:cNvPr id="0" name=""/>
        <dsp:cNvSpPr/>
      </dsp:nvSpPr>
      <dsp:spPr>
        <a:xfrm>
          <a:off x="0" y="282360"/>
          <a:ext cx="4617509" cy="140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kern="1200" dirty="0" err="1"/>
            <a:t>数字国度</a:t>
          </a:r>
          <a:endParaRPr lang="en-US" sz="500" kern="1200" dirty="0"/>
        </a:p>
      </dsp:txBody>
      <dsp:txXfrm>
        <a:off x="0" y="282360"/>
        <a:ext cx="4617509" cy="140973"/>
      </dsp:txXfrm>
    </dsp:sp>
    <dsp:sp modelId="{19D1F0AD-C054-CE43-A902-1F992D266BBD}">
      <dsp:nvSpPr>
        <dsp:cNvPr id="0" name=""/>
        <dsp:cNvSpPr/>
      </dsp:nvSpPr>
      <dsp:spPr>
        <a:xfrm>
          <a:off x="0" y="423333"/>
          <a:ext cx="461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E554B-67B0-F745-889C-83081FD107C3}">
      <dsp:nvSpPr>
        <dsp:cNvPr id="0" name=""/>
        <dsp:cNvSpPr/>
      </dsp:nvSpPr>
      <dsp:spPr>
        <a:xfrm>
          <a:off x="0" y="423333"/>
          <a:ext cx="4617509" cy="140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kern="1200"/>
            <a:t>基督信仰的实践</a:t>
          </a:r>
          <a:endParaRPr lang="en-US" sz="500" kern="1200"/>
        </a:p>
      </dsp:txBody>
      <dsp:txXfrm>
        <a:off x="0" y="423333"/>
        <a:ext cx="4617509" cy="140973"/>
      </dsp:txXfrm>
    </dsp:sp>
    <dsp:sp modelId="{43FC3DB5-4B6B-FE4C-A088-D670D0A3DF16}">
      <dsp:nvSpPr>
        <dsp:cNvPr id="0" name=""/>
        <dsp:cNvSpPr/>
      </dsp:nvSpPr>
      <dsp:spPr>
        <a:xfrm>
          <a:off x="0" y="564306"/>
          <a:ext cx="461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DAB9E-4714-1241-9B6C-F5903851A935}">
      <dsp:nvSpPr>
        <dsp:cNvPr id="0" name=""/>
        <dsp:cNvSpPr/>
      </dsp:nvSpPr>
      <dsp:spPr>
        <a:xfrm>
          <a:off x="0" y="564306"/>
          <a:ext cx="4617509" cy="140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kern="1200"/>
            <a:t>寻求神的</a:t>
          </a:r>
          <a:endParaRPr lang="en-US" sz="500" kern="1200"/>
        </a:p>
      </dsp:txBody>
      <dsp:txXfrm>
        <a:off x="0" y="564306"/>
        <a:ext cx="4617509" cy="140973"/>
      </dsp:txXfrm>
    </dsp:sp>
    <dsp:sp modelId="{C543F4D9-DF12-0A49-A851-6C42EAD2E617}">
      <dsp:nvSpPr>
        <dsp:cNvPr id="0" name=""/>
        <dsp:cNvSpPr/>
      </dsp:nvSpPr>
      <dsp:spPr>
        <a:xfrm>
          <a:off x="0" y="705280"/>
          <a:ext cx="461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234894-06F3-FB41-B7AD-B3E1C5B2E2C4}">
      <dsp:nvSpPr>
        <dsp:cNvPr id="0" name=""/>
        <dsp:cNvSpPr/>
      </dsp:nvSpPr>
      <dsp:spPr>
        <a:xfrm>
          <a:off x="0" y="705280"/>
          <a:ext cx="4617509" cy="140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kern="1200"/>
            <a:t>公义怜悯</a:t>
          </a:r>
          <a:endParaRPr lang="en-US" sz="500" kern="1200"/>
        </a:p>
      </dsp:txBody>
      <dsp:txXfrm>
        <a:off x="0" y="705280"/>
        <a:ext cx="4617509" cy="140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938B8-7930-9023-8324-17B41D731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FA4FC8-A33A-391B-2FFA-26217099E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52A40-E302-3061-E7B4-81CAD20D4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F081-919B-AB4E-9A04-52F7B84BD2AD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04861-A2F2-EAF1-BC9D-C9D2BECC3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C00E1-E350-5673-6FF1-59618AAAF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4AD5B-DC1F-5E4C-B667-3DF0D3D0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98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11F68-9919-8A38-EB4C-E73634E96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F64C97-E5FD-2B06-8217-5C169F2FA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B08E7-8D3C-0CA4-3511-69BA78A0B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F081-919B-AB4E-9A04-52F7B84BD2AD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3D2B8-362A-9589-31B4-8BC808EAB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C3FC4-9102-1D9B-4AB7-3D02D19DD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4AD5B-DC1F-5E4C-B667-3DF0D3D0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16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70A1FF-FD00-85B3-6E9F-B6475EE1A0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C72B27-67AF-A4B0-2EF4-AA588308F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B56A9-4EAF-4D3E-AB9B-A15DA0D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F081-919B-AB4E-9A04-52F7B84BD2AD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0D125-350E-DB8B-6A5C-02E1D6E98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04A48-7888-E234-1236-960E684A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4AD5B-DC1F-5E4C-B667-3DF0D3D0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C2F9E-2AE7-065C-E692-C06677973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F9824-64CF-5BEC-C81B-980399652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2E2B1-7F07-9C6D-96FE-2DDB2DC9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F081-919B-AB4E-9A04-52F7B84BD2AD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B5388-BEA0-5612-14E5-345340FEF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2D706-C158-9A8D-5D6A-2AE27FD6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4AD5B-DC1F-5E4C-B667-3DF0D3D0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9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066B3-DEEB-E84D-8D7D-CEEB9ADA9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86500-75B4-B588-42C0-4D2CF55E4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C27C3-2176-A3E6-C707-097CE1C9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F081-919B-AB4E-9A04-52F7B84BD2AD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56B42-3C9F-CBA1-A6AF-7CF75CF4B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010D1-C4EA-2B2D-9026-05E96D0A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4AD5B-DC1F-5E4C-B667-3DF0D3D0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31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02143-8A5C-EE6B-CEAA-2485F28D9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81940-9E8A-F783-B347-DE55463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D58D2-999D-5010-6905-50013606F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0B160-35AE-4C77-DCEF-6A07CE3A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F081-919B-AB4E-9A04-52F7B84BD2AD}" type="datetimeFigureOut">
              <a:rPr lang="en-US" smtClean="0"/>
              <a:t>6/6/26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4B612-EBC8-AFF9-38DD-9750BF69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D69CD-96E5-A1CE-1B89-3D9E3EC8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4AD5B-DC1F-5E4C-B667-3DF0D3D0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2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335F3-7962-DB07-0874-2339F4CFA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E78F1-AEFC-0221-34F3-F5D4891FC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0E335-B5C4-4B20-2B23-BFA1756AD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5CC0ED-45E9-0108-9E78-C6F36B370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0B65FA-2612-F8C3-5B13-88888DECA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E2E160-E7EE-6D61-D2FF-0D2CE15B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F081-919B-AB4E-9A04-52F7B84BD2AD}" type="datetimeFigureOut">
              <a:rPr lang="en-US" smtClean="0"/>
              <a:t>6/6/26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8176E3-1A06-E6C6-CC4F-74AF04B54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8F6BE1-E2FE-20A6-6600-77941F015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4AD5B-DC1F-5E4C-B667-3DF0D3D0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32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46966-1CA6-A78A-F096-7D10E2AE2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7F3AD-C160-9EF4-D3C8-8F0A89D2A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F081-919B-AB4E-9A04-52F7B84BD2AD}" type="datetimeFigureOut">
              <a:rPr lang="en-US" smtClean="0"/>
              <a:t>6/6/26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8E2B5E-A30B-B62A-FBC0-BDF3C3AC1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5EA83-7BF5-5DF0-62E5-A261C22BD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4AD5B-DC1F-5E4C-B667-3DF0D3D0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0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E1D34-854A-5826-910C-5C6FFDCD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F081-919B-AB4E-9A04-52F7B84BD2AD}" type="datetimeFigureOut">
              <a:rPr lang="en-US" smtClean="0"/>
              <a:t>6/6/26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3C5AC4-F5B2-AB97-9665-7CAD18232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B0700-B744-1041-00FF-E333EEF3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4AD5B-DC1F-5E4C-B667-3DF0D3D0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4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D285A-58FE-8AFD-43B8-7A5539F82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24142-FFF2-D44A-F00D-F569922DE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ABCC3-2D1B-76B5-5656-5E4D4BBC7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AD548-B41B-8345-B55C-DCE35F581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F081-919B-AB4E-9A04-52F7B84BD2AD}" type="datetimeFigureOut">
              <a:rPr lang="en-US" smtClean="0"/>
              <a:t>6/6/26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B5EF6-ED88-C593-469F-F109C14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CF14F-BD05-93F9-10A1-CCDA8EDA3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4AD5B-DC1F-5E4C-B667-3DF0D3D0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24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6CB7A-2115-B1C6-588F-A09CA35AE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CC60AF-CF08-8C9F-A62A-867C382753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CB3E0-C01A-69C4-922C-3D54789F3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93E87-A288-6803-C39A-F38FB8C7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F081-919B-AB4E-9A04-52F7B84BD2AD}" type="datetimeFigureOut">
              <a:rPr lang="en-US" smtClean="0"/>
              <a:t>6/6/26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B45F7-8C6F-C7BC-B342-EB58F647E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F3896-3CD7-C6FE-4796-51C93AC21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4AD5B-DC1F-5E4C-B667-3DF0D3D0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16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F80F7-26B1-F2CE-94D9-5EC1908B9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36E8B-977F-4A98-0F4A-38A8E4A0B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CEA2F-9B08-AC1B-1A2A-2EF72C448B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F081-919B-AB4E-9A04-52F7B84BD2AD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837B8-02C7-8B00-841F-8A1F6EBA0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90A31-5C86-FB10-3F07-10B520D6D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4AD5B-DC1F-5E4C-B667-3DF0D3D0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5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GRPlTMMxEw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HAYC_e9Jr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0940-E302-73F6-FF62-32E375A0E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207249-5358-708E-8B3A-4F1618135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13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3EC6B-AB6C-3803-C37F-43D9AB357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7C860F-2737-DEF7-EBCA-5931211F0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14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57E3-D09B-0FCF-E607-E59092BBB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77DAF7-BD7D-AADE-2302-B7D7A9DBF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797" y="200025"/>
            <a:ext cx="11545403" cy="62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32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3583B-3C84-8CE0-38AC-CAEA2B567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E874-3441-55D6-E2DB-29A68C45E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CE382-2A45-0BE0-BCBD-E762E1780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12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8F1677-0FBA-7CE9-7917-B85C6FA38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981823" y="7929880"/>
            <a:ext cx="4391025" cy="45719"/>
          </a:xfrm>
        </p:spPr>
        <p:txBody>
          <a:bodyPr anchor="t">
            <a:normAutofit fontScale="90000"/>
          </a:bodyPr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 descr="A blue rectangular sign with a crown and stars&#10;&#10;Description automatically generated">
            <a:extLst>
              <a:ext uri="{FF2B5EF4-FFF2-40B4-BE49-F238E27FC236}">
                <a16:creationId xmlns:a16="http://schemas.microsoft.com/office/drawing/2014/main" id="{1AD7A104-1B84-7228-26D3-E97843462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2" y="267331"/>
            <a:ext cx="6130928" cy="63197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B521C-2F43-141F-FB22-69F492B11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4" y="267331"/>
            <a:ext cx="4787904" cy="6319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数字时代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归向属神的国度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数字国度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基督信仰的实践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寻求神的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公义怜悯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endParaRPr lang="en-US" sz="48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54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1A0D43-8FD5-3463-8BAE-04D24B1F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57" y="2759003"/>
            <a:ext cx="11522722" cy="3415415"/>
          </a:xfrm>
          <a:noFill/>
        </p:spPr>
        <p:txBody>
          <a:bodyPr anchor="t">
            <a:normAutofit fontScale="90000"/>
          </a:bodyPr>
          <a:lstStyle/>
          <a:p>
            <a:pPr marL="0" indent="0" algn="ctr"/>
            <a:r>
              <a:rPr lang="zh-CN" altLang="en-US" sz="60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看哪！先前的事已经成就，</a:t>
            </a:r>
            <a:br>
              <a:rPr lang="en-US" altLang="zh-CN" sz="60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60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现在我将新事说明，</a:t>
            </a:r>
            <a:br>
              <a:rPr lang="en-US" altLang="zh-CN" sz="60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60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这事未发以先，我就说给你们听。</a:t>
            </a:r>
            <a:br>
              <a:rPr lang="en-US" altLang="zh-CN" sz="60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sz="60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（以赛亚书</a:t>
            </a:r>
            <a:r>
              <a:rPr lang="en-US" altLang="zh-CN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42:9</a:t>
            </a:r>
            <a:r>
              <a:rPr lang="zh-CN" altLang="en-US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br>
              <a:rPr lang="zh-CN" altLang="en-US" sz="4800" b="1" i="0" dirty="0">
                <a:solidFill>
                  <a:srgbClr val="0070C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05958-73A4-BD4D-1D10-45B708EA0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457" y="465261"/>
            <a:ext cx="9869411" cy="186015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10150845" y="4270841"/>
            <a:ext cx="1897885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D6315-8C59-8DAA-19AB-11A17ED83DC4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5925304" y="7712426"/>
            <a:ext cx="5549111" cy="1939573"/>
          </a:xfrm>
          <a:noFill/>
        </p:spPr>
        <p:txBody>
          <a:bodyPr anchor="t">
            <a:normAutofit/>
          </a:bodyPr>
          <a:lstStyle/>
          <a:p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69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F80F7A-C5B2-544A-E77E-615BE890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6705446" y="370240"/>
            <a:ext cx="5074846" cy="6145817"/>
          </a:xfrm>
          <a:noFill/>
        </p:spPr>
        <p:txBody>
          <a:bodyPr anchor="t">
            <a:norm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神是宣告未来的神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sz="2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sz="4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从起初指明末后的事</a:t>
            </a:r>
            <a:r>
              <a:rPr lang="zh-CN" altLang="en-US" sz="4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r>
              <a:rPr lang="zh-CN" sz="4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从古时言明未成的事、说</a:t>
            </a:r>
            <a:r>
              <a:rPr lang="zh-CN" altLang="en-US" sz="4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zh-CN" sz="4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我的筹算必立定、凡我所喜悦的</a:t>
            </a:r>
            <a:r>
              <a:rPr lang="zh-CN" altLang="en-US" sz="4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br>
              <a:rPr lang="en-US" altLang="zh-CN" sz="4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sz="4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我必成就。 </a:t>
            </a:r>
            <a:br>
              <a:rPr lang="en-US" altLang="zh-CN" sz="4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CN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（以赛亚书46:10）</a:t>
            </a:r>
            <a:endParaRPr lang="en-US" sz="4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53AF4-5C21-5A7F-3729-60B2B56B6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29" y="173575"/>
            <a:ext cx="6194870" cy="651084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10150845" y="4270841"/>
            <a:ext cx="1897885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366FE-B9F5-AC69-1563-E87102E4A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304" y="7083164"/>
            <a:ext cx="5549111" cy="515800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70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81EA-870F-6ECF-EE28-2265F73D2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07EA6-1AA9-816E-C782-EA8FCA5F0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E7F33-2776-E707-7C6A-091A6BF98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60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4B57C-5652-27B9-52F5-3920EC1B9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601F2-E5B1-9163-1FAA-4EDD3D746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35F94-0684-DBA4-3E06-EC749D48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31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lighthouse with a light on top&#10;&#10;Description automatically generated">
            <a:extLst>
              <a:ext uri="{FF2B5EF4-FFF2-40B4-BE49-F238E27FC236}">
                <a16:creationId xmlns:a16="http://schemas.microsoft.com/office/drawing/2014/main" id="{184F2CE9-6CF7-669A-E526-B7C8A4607C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87" r="-1" b="1886"/>
          <a:stretch>
            <a:fillRect/>
          </a:stretch>
        </p:blipFill>
        <p:spPr>
          <a:xfrm>
            <a:off x="496357" y="165454"/>
            <a:ext cx="5921376" cy="6286146"/>
          </a:xfrm>
          <a:prstGeom prst="rect">
            <a:avLst/>
          </a:prstGeom>
          <a:noFill/>
        </p:spPr>
      </p:pic>
      <p:graphicFrame>
        <p:nvGraphicFramePr>
          <p:cNvPr id="57" name="Content Placeholder 51">
            <a:extLst>
              <a:ext uri="{FF2B5EF4-FFF2-40B4-BE49-F238E27FC236}">
                <a16:creationId xmlns:a16="http://schemas.microsoft.com/office/drawing/2014/main" id="{87A73244-B4E9-C931-65F8-8612D8AF74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7184505"/>
              </p:ext>
            </p:extLst>
          </p:nvPr>
        </p:nvGraphicFramePr>
        <p:xfrm flipV="1">
          <a:off x="6981824" y="7569199"/>
          <a:ext cx="4617509" cy="846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0CA603B-582E-C5AA-8CB5-E2EB03B8D6B9}"/>
              </a:ext>
            </a:extLst>
          </p:cNvPr>
          <p:cNvSpPr txBox="1"/>
          <p:nvPr/>
        </p:nvSpPr>
        <p:spPr>
          <a:xfrm>
            <a:off x="6981823" y="406400"/>
            <a:ext cx="4922309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数字时代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归向属神的国度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数字国度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基督信仰的实践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寻求神的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公义怜悯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10065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6366E1-030C-4D71-B07D-1BBE5A38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57" y="2599965"/>
            <a:ext cx="11621086" cy="3871958"/>
          </a:xfrm>
          <a:noFill/>
        </p:spPr>
        <p:txBody>
          <a:bodyPr anchor="t">
            <a:normAutofit fontScale="90000"/>
          </a:bodyPr>
          <a:lstStyle/>
          <a:p>
            <a:pPr marL="0" indent="0" algn="ctr"/>
            <a:r>
              <a:rPr lang="zh-CN" altLang="en-US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我先前怎样留意将他们</a:t>
            </a:r>
            <a:br>
              <a:rPr lang="en-US" altLang="zh-CN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拔出、拆毁、毁坏、倾覆、苦害，</a:t>
            </a:r>
            <a:br>
              <a:rPr lang="en-US" altLang="zh-CN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也必照样留意将他们建立、栽植；</a:t>
            </a:r>
            <a:br>
              <a:rPr lang="en-US" altLang="zh-CN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这是耶和华说的。</a:t>
            </a:r>
            <a:br>
              <a:rPr lang="en-US" altLang="zh-CN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（耶利米书</a:t>
            </a:r>
            <a:r>
              <a:rPr lang="en-US" altLang="zh-CN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31:28</a:t>
            </a:r>
            <a:r>
              <a:rPr lang="zh-CN" altLang="en-US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br>
              <a:rPr lang="zh-CN" altLang="en-US" sz="4800" b="1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9C01BB4E-5D56-D082-1F99-9238257C4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87" y="480028"/>
            <a:ext cx="10702915" cy="178074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Oval 95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10150845" y="4270841"/>
            <a:ext cx="1897885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5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81A1-F4FE-3362-F164-0C04AAB51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1"/>
            <a:ext cx="10515600" cy="1538288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TW" b="1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zh-TW" altLang="en-US" b="1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你真</a:t>
            </a:r>
            <a:r>
              <a:rPr lang="zh-TW" altLang="en-US" b="1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肯嗎 恩主問道</a:t>
            </a:r>
            <a:br>
              <a:rPr lang="zh-TW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endParaRPr 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EE47D-CABE-A7E7-B430-434796201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490133"/>
            <a:ext cx="11497733" cy="4826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sz="2400" b="1" dirty="0">
                <a:solidFill>
                  <a:srgbClr val="0563C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「你真肯吗」恩主问道</a:t>
            </a:r>
            <a:r>
              <a:rPr lang="zh-CN" altLang="en-US" sz="2400" b="1" dirty="0">
                <a:solidFill>
                  <a:srgbClr val="0563C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：</a:t>
            </a:r>
            <a:r>
              <a:rPr lang="zh-TW" altLang="en-US" sz="2400" b="1" dirty="0">
                <a:solidFill>
                  <a:srgbClr val="0563C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「与我同钉十字架？」 </a:t>
            </a:r>
            <a:endParaRPr lang="en-US" altLang="zh-TW" sz="2400" b="1" dirty="0">
              <a:solidFill>
                <a:srgbClr val="0563C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zh-TW" altLang="en-US" sz="2400" b="1" dirty="0">
                <a:solidFill>
                  <a:srgbClr val="0563C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人生如梦何不回答</a:t>
            </a:r>
            <a:r>
              <a:rPr lang="zh-CN" altLang="en-US" sz="2400" b="1" dirty="0">
                <a:solidFill>
                  <a:srgbClr val="0563C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：</a:t>
            </a:r>
            <a:r>
              <a:rPr lang="zh-TW" altLang="en-US" sz="2400" b="1" dirty="0">
                <a:solidFill>
                  <a:srgbClr val="0563C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「愿此生在主手下。」 </a:t>
            </a:r>
            <a:endParaRPr lang="en-US" altLang="zh-TW" sz="2400" b="1" dirty="0">
              <a:solidFill>
                <a:srgbClr val="0563C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zh-TW" altLang="en-US" sz="2400" b="1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（副歌）</a:t>
            </a:r>
            <a:endParaRPr lang="en-US" altLang="zh-TW" sz="2400" b="1" dirty="0">
              <a:solidFill>
                <a:schemeClr val="accent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zh-TW" altLang="en-US" b="1" dirty="0">
                <a:solidFill>
                  <a:srgbClr val="0563C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zh-TW" altLang="en-US" b="1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主啊我真肯，因我已属你，重新创造我像你性格， </a:t>
            </a:r>
            <a:endParaRPr lang="en-US" altLang="zh-TW" b="1" dirty="0">
              <a:solidFill>
                <a:schemeClr val="accent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zh-TW" altLang="en-US" b="1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祢引导光芒透进我里外，与神更相像，满有忠诚慈爱。</a:t>
            </a:r>
            <a:endParaRPr lang="zh-TW" altLang="en-US" b="1" dirty="0">
              <a:solidFill>
                <a:schemeClr val="accent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en-US" altLang="zh-TW" sz="2400" b="1" dirty="0">
              <a:solidFill>
                <a:schemeClr val="accent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zh-TW" altLang="en-US" sz="2400" b="1" dirty="0">
                <a:solidFill>
                  <a:srgbClr val="0563C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「祂真肯吗？」请你记牢，同钉十架一强盗。 向主举目求祂赦免，立时应许进乐园</a:t>
            </a:r>
            <a:r>
              <a:rPr lang="zh-CN" altLang="en-US" sz="2400" b="1" dirty="0">
                <a:solidFill>
                  <a:srgbClr val="0563C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。</a:t>
            </a:r>
            <a:endParaRPr lang="en-US" altLang="zh-CN" sz="2400" b="1" dirty="0">
              <a:solidFill>
                <a:srgbClr val="0563C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endParaRPr lang="en-US" altLang="zh-TW" sz="2400" b="1" dirty="0">
              <a:solidFill>
                <a:srgbClr val="0563C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zh-TW" altLang="en-US" sz="2400" b="1" dirty="0">
                <a:solidFill>
                  <a:srgbClr val="0563C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「你真肯吗？」黑影遮蔽，好像立在乱草地。 只要相信终必胜利，身心灵交主手里</a:t>
            </a:r>
            <a:r>
              <a:rPr lang="zh-CN" altLang="en-US" sz="2400" b="1" dirty="0">
                <a:solidFill>
                  <a:srgbClr val="0563C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。</a:t>
            </a:r>
            <a:r>
              <a:rPr lang="zh-TW" altLang="en-US" sz="2400" b="1" dirty="0">
                <a:solidFill>
                  <a:srgbClr val="0563C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altLang="zh-TW" sz="2400" b="1" dirty="0">
              <a:solidFill>
                <a:srgbClr val="0563C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endParaRPr lang="en-US" altLang="zh-TW" sz="2400" b="1" dirty="0">
              <a:solidFill>
                <a:srgbClr val="0563C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zh-TW" altLang="en-US" sz="2400" b="1" dirty="0">
                <a:solidFill>
                  <a:srgbClr val="0563C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「你真肯吗」安祥恩主，微声带进永生里。 勇敢回答快快跟随，好像当年加利利</a:t>
            </a:r>
            <a:r>
              <a:rPr lang="zh-CN" altLang="en-US" sz="2400" b="1" dirty="0">
                <a:solidFill>
                  <a:srgbClr val="0563C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6255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9F8B3-D9D5-3DB1-4424-305C41EF3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F65EE-8A89-6FCE-B258-AE09E8043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748970-B6C9-69BB-D98F-647486338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7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A3261-DAF7-1935-187F-91691CC5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462CB-2146-49F8-EA42-B9CA4397B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C56F4A-FD10-B744-6032-F7315BFEB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40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92D2-9000-B1A2-D79D-EBF685CDD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6DD62-E991-09F8-5A02-2E12AF3F4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60B3B-8388-51D1-BA8F-FA9864E0F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25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142ED-CE98-C158-7F18-9E80B771C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0C6D3-D2F5-1FA6-54F2-BCED130EF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3FAC1-68EA-2127-473B-907AFA7C0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644"/>
            <a:ext cx="12192000" cy="69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10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E2D5B-A656-F00E-A9BB-9B16BDDAF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DBC0-3EBD-245A-5807-F79923468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5E3B70-703C-2F96-5EAA-C512C9AA0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71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976E23-29EC-4E20-9EF6-B7CC4A821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5FCEC6-E657-46F1-925F-13ED19212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BA8FCE-96F8-40B3-804C-10C27C02F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0593719-0C87-4B1E-B35D-0F97D2969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6F72299-2A02-44FA-A443-EFB406CF1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B09EF30-0043-45B4-B715-398AB3B37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0227CAF-D3D1-454C-A6E3-466111AB0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0B68C07-78C0-4A8D-8839-959B33F07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C367BC4-E8BC-458E-B0F6-2033296CF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7650DD4-65C3-089F-6E4E-739577BAA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21" y="317578"/>
            <a:ext cx="5087556" cy="6032422"/>
          </a:xfrm>
          <a:noFill/>
        </p:spPr>
        <p:txBody>
          <a:bodyPr anchor="t">
            <a:noAutofit/>
          </a:bodyPr>
          <a:lstStyle/>
          <a:p>
            <a:pPr marL="0" indent="0"/>
            <a:r>
              <a:rPr lang="en-US" sz="54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数字时代</a:t>
            </a:r>
            <a:br>
              <a:rPr lang="en-US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54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归向属神的国度</a:t>
            </a:r>
            <a:br>
              <a:rPr lang="en-US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54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数字国度</a:t>
            </a:r>
            <a:br>
              <a:rPr lang="en-US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54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基督信仰的实践</a:t>
            </a:r>
            <a:br>
              <a:rPr lang="en-US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54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寻求神的</a:t>
            </a:r>
            <a:br>
              <a:rPr lang="en-US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54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公义怜悯</a:t>
            </a:r>
            <a:br>
              <a:rPr lang="en-US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0BDB76-BCEC-498E-BA26-C763CD9FA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8DF5DF-A251-4BC2-8965-4EDDD01FC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930D52D-708D-43A1-B073-469EFDB02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82491CB-6849-43BB-926B-D979A3DB0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1251642-9512-4A11-9670-BD1C3A99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D277633-FF55-420D-87BC-0CB11FD6D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1452CEF2-C9EC-4C15-99E4-C781AB08A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00459E6-26A3-4EAC-A34C-D0792D88C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264D5E9-C8D4-444A-8B1B-C11FB47CB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DD99233-66AB-4E60-AF8A-A3259E6A4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4E8492A-EE2A-4BE3-A4B2-2BCE77DA4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222A220-AA24-4E60-83D6-D32FEB34D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995D6-E3BA-BC80-2804-61CEB67625C2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30936" y="8029369"/>
            <a:ext cx="5563083" cy="1374430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Picture 3" descr="A screen shot of a screen&#10;&#10;Description automatically generated">
            <a:extLst>
              <a:ext uri="{FF2B5EF4-FFF2-40B4-BE49-F238E27FC236}">
                <a16:creationId xmlns:a16="http://schemas.microsoft.com/office/drawing/2014/main" id="{3C30BC09-8A5D-B3C8-9251-884F74CFA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56" y="121617"/>
            <a:ext cx="5956017" cy="655011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4F13521-5DF8-4DF5-A0B9-A718234B3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7120609" y="797789"/>
            <a:ext cx="304800" cy="429768"/>
            <a:chOff x="215328" y="-46937"/>
            <a:chExt cx="304800" cy="277384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46D4DF8-1672-4FA2-9826-FE37087C6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B7A5B2F-EC14-4482-85C2-E1320F14D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F6FC815-E502-44E9-B346-1E771A5E2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1DCBABB-A77B-43CF-94EF-B785F32C4F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9558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EF801B-A640-D919-A600-EDB115FF0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707" y="2547498"/>
            <a:ext cx="11404965" cy="3806720"/>
          </a:xfrm>
          <a:noFill/>
        </p:spPr>
        <p:txBody>
          <a:bodyPr anchor="t">
            <a:noAutofit/>
          </a:bodyPr>
          <a:lstStyle/>
          <a:p>
            <a:pPr marL="0" indent="0" algn="ctr"/>
            <a:r>
              <a:rPr lang="zh-CN" altLang="en-US" sz="60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他们必修造已久的荒场，</a:t>
            </a:r>
            <a:br>
              <a:rPr lang="en-US" altLang="zh-CN" sz="60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60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建立先前凄凉之处，</a:t>
            </a:r>
            <a:br>
              <a:rPr lang="en-US" altLang="zh-CN" sz="60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60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重修历代荒凉之城。</a:t>
            </a:r>
            <a:br>
              <a:rPr lang="en-US" altLang="zh-CN" sz="60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（以赛亚书</a:t>
            </a:r>
            <a:r>
              <a:rPr lang="en-US" altLang="zh-CN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61:4</a:t>
            </a:r>
            <a:r>
              <a:rPr lang="zh-CN" altLang="en-US" sz="48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br>
              <a:rPr lang="zh-CN" altLang="en-US" sz="4800" b="1" i="0" dirty="0">
                <a:solidFill>
                  <a:schemeClr val="accent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zh-CN" altLang="en-US" sz="4800" b="1" i="0" dirty="0">
                <a:solidFill>
                  <a:srgbClr val="0070C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7681BFF-A1CA-15EE-354B-C92CA4493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49" y="453515"/>
            <a:ext cx="10253866" cy="182767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10150845" y="4270841"/>
            <a:ext cx="1897885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3657E-9CDE-6EFD-AC5B-B7AC1D882A3F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2816838" y="4018143"/>
            <a:ext cx="210787" cy="2129599"/>
          </a:xfrm>
          <a:noFill/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34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A5A02-E402-8800-9891-930E316A9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133" y="254000"/>
            <a:ext cx="5317067" cy="6146801"/>
          </a:xfrm>
        </p:spPr>
        <p:txBody>
          <a:bodyPr/>
          <a:lstStyle/>
          <a:p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那些出于你的人</a:t>
            </a:r>
            <a:r>
              <a:rPr lang="zh-CN" altLang="en-US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br>
              <a:rPr lang="en-US" alt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必修造久已荒废之处</a:t>
            </a:r>
            <a:r>
              <a:rPr lang="zh-CN" altLang="en-US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；</a:t>
            </a: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你要建立拆毁</a:t>
            </a:r>
            <a:br>
              <a:rPr lang="en-US" alt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累代的根基</a:t>
            </a:r>
            <a:r>
              <a:rPr lang="zh-CN" altLang="en-US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br>
              <a:rPr lang="en-US" alt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你必称为补破口的、和重修路径</a:t>
            </a:r>
            <a:br>
              <a:rPr lang="en-US" alt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与人居住的。 </a:t>
            </a:r>
            <a:br>
              <a:rPr lang="en-US" alt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（以赛亚书58:12）</a:t>
            </a:r>
            <a:endParaRPr lang="en-US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B33287-60A4-390E-94E4-31CF4269A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60" y="254000"/>
            <a:ext cx="601070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03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0F63B-A3E2-51BF-C246-F864FB3F8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2312F-4185-243A-ECA8-E44B0F9F4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C686D5-A202-22F5-9EB6-90154B7F0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88686"/>
            <a:ext cx="12294303" cy="704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34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ABD57-DCEC-9AB8-D91B-26A553F98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121F8-F4E1-818E-4DAB-9737AFBA1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35B36-A3D5-0799-36CE-C17BE7BC3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4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DCB9B-C873-E95E-C08C-7CFCE3F3D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001"/>
            <a:ext cx="10515600" cy="1436688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b="1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末世数字时代已经来到</a:t>
            </a:r>
            <a:endParaRPr lang="en-US" sz="6000" b="1" dirty="0">
              <a:solidFill>
                <a:schemeClr val="accent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848A8-4663-F6F4-602B-01D36A11C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3" y="1557867"/>
            <a:ext cx="11379200" cy="530013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zh-CN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但以理阿</a:t>
            </a:r>
            <a:r>
              <a:rPr lang="zh-CN" altLang="en-US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！</a:t>
            </a:r>
            <a:r>
              <a:rPr lang="zh-CN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你要隐藏这话、封闭这书．直到末时、</a:t>
            </a:r>
            <a:endParaRPr lang="en-US" altLang="zh-CN" sz="51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CN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必有多人来往奔跑、〔或作</a:t>
            </a:r>
            <a:r>
              <a:rPr lang="zh-CN" sz="5100" b="1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切心研究</a:t>
            </a:r>
            <a:r>
              <a:rPr lang="zh-CN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〕</a:t>
            </a:r>
            <a:r>
              <a:rPr lang="zh-CN" sz="5100" b="1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知识就必增长</a:t>
            </a:r>
            <a:r>
              <a:rPr lang="zh-CN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  <a:endParaRPr lang="en-US" altLang="zh-CN" sz="51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（但以理书</a:t>
            </a:r>
            <a:r>
              <a:rPr lang="en-US" altLang="zh-TW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12:4</a:t>
            </a:r>
            <a:r>
              <a:rPr lang="zh-TW" altLang="en-US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</a:p>
          <a:p>
            <a:pPr marL="0" indent="0" algn="ctr">
              <a:buNone/>
            </a:pPr>
            <a:br>
              <a:rPr lang="zh-TW" altLang="en-US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5100" b="1" i="0" dirty="0">
                <a:solidFill>
                  <a:schemeClr val="accent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民要攻打民、國要攻打國</a:t>
            </a:r>
            <a:r>
              <a:rPr lang="zh-CN" altLang="en-US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r>
              <a:rPr lang="zh-TW" altLang="en-US" sz="5100" b="1" i="0" dirty="0">
                <a:solidFill>
                  <a:srgbClr val="0070C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多處必有餓荒、地震。</a:t>
            </a:r>
            <a:endParaRPr lang="en-US" altLang="zh-TW" sz="5100" b="1" i="0" dirty="0">
              <a:solidFill>
                <a:srgbClr val="0070C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（马太福音</a:t>
            </a:r>
            <a:r>
              <a:rPr lang="en-US" altLang="zh-TW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24:7</a:t>
            </a:r>
            <a:r>
              <a:rPr lang="zh-TW" altLang="en-US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</a:p>
          <a:p>
            <a:pPr marL="0" indent="0" algn="ctr">
              <a:buNone/>
            </a:pPr>
            <a:br>
              <a:rPr lang="zh-TW" altLang="en-US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耶稣在橄榄山上坐着、门徒暗暗的来说</a:t>
            </a:r>
            <a:r>
              <a:rPr lang="zh-CN" altLang="en-US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zh-CN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请告诉我们、</a:t>
            </a:r>
            <a:endParaRPr lang="en-US" altLang="zh-CN" sz="51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CN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什么时候有这些事</a:t>
            </a:r>
            <a:r>
              <a:rPr lang="zh-CN" altLang="en-US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？</a:t>
            </a:r>
            <a:r>
              <a:rPr lang="zh-CN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你降临和世界的末了、有什么豫兆呢</a:t>
            </a:r>
            <a:r>
              <a:rPr lang="zh-CN" altLang="en-US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？</a:t>
            </a:r>
            <a:endParaRPr lang="en-US" altLang="zh-CN" sz="51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CN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耶稣回答说、</a:t>
            </a:r>
            <a:r>
              <a:rPr lang="zh-CN" sz="5100" b="1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你们要谨慎、免得有人迷惑你们</a:t>
            </a:r>
            <a:r>
              <a:rPr lang="zh-CN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  <a:endParaRPr lang="en-US" altLang="zh-CN" sz="51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TW" altLang="en-US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（马太福音</a:t>
            </a:r>
            <a:r>
              <a:rPr lang="en-US" altLang="zh-TW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24:4</a:t>
            </a:r>
            <a:r>
              <a:rPr lang="zh-TW" altLang="en-US" sz="51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971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C8550-CA57-3577-47A1-3940DABFB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025" y="224845"/>
            <a:ext cx="5171018" cy="6142087"/>
          </a:xfrm>
        </p:spPr>
        <p:txBody>
          <a:bodyPr anchor="t">
            <a:norm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数字时代</a:t>
            </a:r>
            <a:br>
              <a:rPr lang="en-US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54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归向属神的国度</a:t>
            </a:r>
            <a:br>
              <a:rPr lang="en-US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54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数字国度</a:t>
            </a:r>
            <a:br>
              <a:rPr lang="en-US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54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基督信仰的实践</a:t>
            </a:r>
            <a:br>
              <a:rPr lang="en-US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54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寻求神的</a:t>
            </a:r>
            <a:br>
              <a:rPr lang="en-US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54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公义怜悯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924478-F216-1791-E438-519B67D5A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57" y="224845"/>
            <a:ext cx="5989110" cy="64299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EA6A9-50CE-B27E-9AEF-22F30289F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4" y="7704665"/>
            <a:ext cx="4391025" cy="795086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85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CE7833F-48FA-1235-CB08-1E54A4308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 flipV="1">
            <a:off x="-1445716" y="8771467"/>
            <a:ext cx="683715" cy="711200"/>
          </a:xfrm>
          <a:noFill/>
        </p:spPr>
        <p:txBody>
          <a:bodyPr anchor="t">
            <a:normAutofit fontScale="90000"/>
          </a:bodyPr>
          <a:lstStyle/>
          <a:p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83891-9CC8-5565-33C8-728B127B8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590" y="2846044"/>
            <a:ext cx="10851111" cy="3795322"/>
          </a:xfrm>
          <a:noFill/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zh-CN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所以你们要去、使万民作我的门徒、</a:t>
            </a:r>
            <a:endParaRPr lang="en-US" altLang="zh-CN" sz="36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CN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奉父子圣灵的名、给他们施洗． </a:t>
            </a:r>
            <a:endParaRPr lang="en-US" altLang="zh-CN" sz="36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CN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凡我所吩咐你们的、都教训他们遵守、</a:t>
            </a:r>
            <a:endParaRPr lang="en-US" altLang="zh-CN" sz="36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CN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我就常与你们同在、直到世界的末了。</a:t>
            </a:r>
            <a:endParaRPr lang="en-US" altLang="zh-CN" sz="36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endParaRPr lang="en-US" altLang="zh-CN" sz="36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CN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(马太福音28:19-20)</a:t>
            </a:r>
            <a:endParaRPr lang="en-US" sz="36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10DA9-1870-3C52-5804-E64F81C60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61" y="426123"/>
            <a:ext cx="10285486" cy="213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18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DFF75-C64A-BE37-534A-B54BC346C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299202" y="6858000"/>
            <a:ext cx="5367865" cy="3691467"/>
          </a:xfrm>
        </p:spPr>
        <p:txBody>
          <a:bodyPr>
            <a:normAutofit fontScale="90000"/>
          </a:bodyPr>
          <a:lstStyle/>
          <a:p>
            <a:br>
              <a:rPr lang="en-US" alt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endParaRPr lang="en-US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62AF5F-280D-7DC4-8072-31F51EDEA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9267" y="-114830"/>
            <a:ext cx="12310533" cy="697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26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B5346-DA20-4D11-7AE7-439113E69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40" y="2709334"/>
            <a:ext cx="11187032" cy="3416128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zh-CN" altLang="en-US" sz="4900" b="1" kern="1200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看哪！我必快来！</a:t>
            </a:r>
            <a:br>
              <a:rPr lang="en-US" altLang="zh-CN" sz="4900" b="1" kern="1200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altLang="en-US" sz="4900" b="1" kern="1200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赏罚在我，</a:t>
            </a:r>
            <a:br>
              <a:rPr lang="en-US" altLang="zh-CN" sz="4900" b="1" kern="1200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altLang="en-US" sz="4900" b="1" kern="1200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要照各人所行的报应他。</a:t>
            </a:r>
            <a:br>
              <a:rPr lang="en-US" altLang="zh-CN" sz="4900" b="1" kern="1200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4900" b="1" kern="1200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br>
              <a:rPr lang="en-US" altLang="zh-CN" sz="4900" b="1" kern="1200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3200" b="1" kern="1200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CN" altLang="en-US" sz="3200" b="1" kern="1200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启示录</a:t>
            </a:r>
            <a:r>
              <a:rPr lang="en-US" altLang="zh-CN" sz="3200" b="1" kern="1200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22:12)</a:t>
            </a:r>
            <a:endParaRPr lang="en-US" sz="3200" b="1" kern="1200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060AA-FAA1-5586-3761-59E7B35DF592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5925304" y="7553185"/>
            <a:ext cx="5549111" cy="1041385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8F61CA-F6FE-B4FF-215D-D102B2B1A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67" y="732539"/>
            <a:ext cx="10526148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91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976E23-29EC-4E20-9EF6-B7CC4A821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5FCEC6-E657-46F1-925F-13ED19212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BA8FCE-96F8-40B3-804C-10C27C02F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0593719-0C87-4B1E-B35D-0F97D2969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6F72299-2A02-44FA-A443-EFB406CF1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B09EF30-0043-45B4-B715-398AB3B37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0227CAF-D3D1-454C-A6E3-466111AB0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0B68C07-78C0-4A8D-8839-959B33F07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C367BC4-E8BC-458E-B0F6-2033296CF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0E87FB-199C-3D66-5033-260EBDD18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6" y="414191"/>
            <a:ext cx="4724394" cy="5840988"/>
          </a:xfrm>
          <a:noFill/>
        </p:spPr>
        <p:txBody>
          <a:bodyPr anchor="t">
            <a:norm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数字时代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归向属神的国度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数字国度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基督信仰的实践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寻求神的</a:t>
            </a:r>
            <a:br>
              <a:rPr lang="en-US" sz="4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48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公义怜悯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0BDB76-BCEC-498E-BA26-C763CD9FA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8DF5DF-A251-4BC2-8965-4EDDD01FC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930D52D-708D-43A1-B073-469EFDB02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82491CB-6849-43BB-926B-D979A3DB0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1251642-9512-4A11-9670-BD1C3A99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D277633-FF55-420D-87BC-0CB11FD6D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1452CEF2-C9EC-4C15-99E4-C781AB08A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00459E6-26A3-4EAC-A34C-D0792D88C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264D5E9-C8D4-444A-8B1B-C11FB47CB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DD99233-66AB-4E60-AF8A-A3259E6A4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4E8492A-EE2A-4BE3-A4B2-2BCE77DA4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222A220-AA24-4E60-83D6-D32FEB34D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1E176-6DF1-B70E-5492-1AF7B45D2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8787427"/>
            <a:ext cx="5563083" cy="390439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C5CB0-BE1D-17CA-9746-86E1E0195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522" y="317578"/>
            <a:ext cx="6269150" cy="622283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4F13521-5DF8-4DF5-A0B9-A718234B3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7120609" y="797789"/>
            <a:ext cx="304800" cy="429768"/>
            <a:chOff x="215328" y="-46937"/>
            <a:chExt cx="304800" cy="277384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46D4DF8-1672-4FA2-9826-FE37087C6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B7A5B2F-EC14-4482-85C2-E1320F14D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F6FC815-E502-44E9-B346-1E771A5E2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1DCBABB-A77B-43CF-94EF-B785F32C4F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771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5FAF-ACB6-FB44-0D75-0DC9C8122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sz="5400" b="1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神的帐幕在人间</a:t>
            </a:r>
            <a:endParaRPr lang="en-US" sz="54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2BC31-BFDB-A379-2134-5A1761C6D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200"/>
            <a:ext cx="10515600" cy="5384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我听见有大声音从宝座出来说：</a:t>
            </a:r>
            <a:endParaRPr lang="en-US" altLang="zh-CN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看哪！</a:t>
            </a:r>
            <a:r>
              <a:rPr lang="zh-CN" altLang="en-US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神的帐幕在人间</a:t>
            </a:r>
            <a:r>
              <a:rPr lang="zh-CN" altLang="en-US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endParaRPr lang="en-US" altLang="zh-CN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en-US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祂</a:t>
            </a: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要与人同住</a:t>
            </a:r>
            <a:r>
              <a:rPr lang="zh-CN" altLang="en-US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他们要作</a:t>
            </a:r>
            <a:r>
              <a:rPr lang="zh-CN" altLang="en-US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祂</a:t>
            </a: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的子民、　</a:t>
            </a:r>
            <a:endParaRPr lang="en-US" altLang="zh-CN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神要亲自与他们同在、作他们的 神。</a:t>
            </a:r>
            <a:endParaRPr lang="en-US" altLang="zh-CN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神要擦去他们一切的眼泪</a:t>
            </a:r>
            <a:r>
              <a:rPr lang="zh-CN" altLang="en-US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；</a:t>
            </a:r>
            <a:endParaRPr lang="en-US" altLang="zh-CN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不再有死亡、也不再有悲哀、哭号、疼痛</a:t>
            </a:r>
            <a:r>
              <a:rPr lang="zh-CN" altLang="en-US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endParaRPr lang="en-US" altLang="zh-CN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因为以前的事都过去了。 </a:t>
            </a:r>
            <a:endParaRPr lang="en-US" altLang="zh-CN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坐宝座的说</a:t>
            </a:r>
            <a:r>
              <a:rPr lang="zh-CN" altLang="en-US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看哪、我将一切都更新了。</a:t>
            </a:r>
            <a:endParaRPr lang="en-US" altLang="zh-CN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又说、你要写上</a:t>
            </a:r>
            <a:r>
              <a:rPr lang="zh-CN" altLang="en-US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因这些话是可信的、是真实的。 </a:t>
            </a:r>
            <a:endParaRPr lang="en-US" altLang="zh-CN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None/>
            </a:pPr>
            <a:r>
              <a:rPr lang="zh-CN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（启示录21:3-5）</a:t>
            </a:r>
            <a:endParaRPr lang="en-US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0653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A976E23-29EC-4E20-9EF6-B7CC4A821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5FCEC6-E657-46F1-925F-13ED19212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BA8FCE-96F8-40B3-804C-10C27C02F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0593719-0C87-4B1E-B35D-0F97D2969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6F72299-2A02-44FA-A443-EFB406CF1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B09EF30-0043-45B4-B715-398AB3B37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0227CAF-D3D1-454C-A6E3-466111AB0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0B68C07-78C0-4A8D-8839-959B33F07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C367BC4-E8BC-458E-B0F6-2033296CF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4A59CE-8F30-4DE1-7EBA-A1BC2E1B2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15" y="381047"/>
            <a:ext cx="6095997" cy="6135016"/>
          </a:xfrm>
          <a:noFill/>
        </p:spPr>
        <p:txBody>
          <a:bodyPr anchor="t">
            <a:norm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你愿意吗</a:t>
            </a:r>
            <a:r>
              <a:rPr lang="zh-CN" altLang="en-US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？</a:t>
            </a:r>
            <a:br>
              <a:rPr lang="en-US" altLang="zh-CN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CN" sz="54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altLang="en-US" sz="5000" b="1" u="sng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放下旧冠冕</a:t>
            </a:r>
            <a:br>
              <a:rPr lang="en-US" altLang="zh-CN" sz="5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altLang="en-US" sz="5000" b="1" u="sng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进入新季节</a:t>
            </a:r>
            <a:br>
              <a:rPr lang="en-US" altLang="zh-CN" sz="5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altLang="en-US" sz="5000" b="1" u="sng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承接新使命</a:t>
            </a:r>
            <a:br>
              <a:rPr lang="en-US" altLang="zh-CN" sz="5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altLang="en-US" sz="5000" b="1" u="sng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作修造荒场的人</a:t>
            </a:r>
            <a:br>
              <a:rPr lang="en-US" altLang="zh-CN" sz="5000" b="1" u="sng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altLang="en-US" sz="5000" b="1" u="sng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作预备主再来的子民</a:t>
            </a:r>
            <a:endParaRPr lang="en-US" sz="5000" b="1" u="sng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0BDB76-BCEC-498E-BA26-C763CD9FA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8DF5DF-A251-4BC2-8965-4EDDD01FC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930D52D-708D-43A1-B073-469EFDB02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2491CB-6849-43BB-926B-D979A3DB0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1251642-9512-4A11-9670-BD1C3A99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277633-FF55-420D-87BC-0CB11FD6D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1452CEF2-C9EC-4C15-99E4-C781AB08A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00459E6-26A3-4EAC-A34C-D0792D88C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264D5E9-C8D4-444A-8B1B-C11FB47CB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DD99233-66AB-4E60-AF8A-A3259E6A4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4E8492A-EE2A-4BE3-A4B2-2BCE77DA4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222A220-AA24-4E60-83D6-D32FEB34D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9EEB57-B801-318F-5B77-5C0C03ECA89E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30936" y="7210340"/>
            <a:ext cx="5563083" cy="1933659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E9B789-547D-B296-CD03-1EE8A76E3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883" y="386077"/>
            <a:ext cx="5084293" cy="613501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4F13521-5DF8-4DF5-A0B9-A718234B3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7120609" y="79778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46D4DF8-1672-4FA2-9826-FE37087C6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B7A5B2F-EC14-4482-85C2-E1320F14D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F6FC815-E502-44E9-B346-1E771A5E2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1DCBABB-A77B-43CF-94EF-B785F32C4F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2742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8E2F-12EC-F728-F1DC-B21AD958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64D4-08D6-4E7C-2D48-9096327F1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8FB772-2650-C50C-737A-4BF1072A9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14"/>
            <a:ext cx="12192000" cy="67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48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F145B-BE84-87AA-CA4D-17A917131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73D1E-65AA-F10D-4B6F-AE3D759DE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13025-0AB0-E9E1-3697-16073F0BA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473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60D4-8F3A-F4F4-600D-C7BF4C58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3C5664-7ADC-F14F-CC45-3FFF7DAC9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55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D3C48-4D9A-9D1F-63B8-85E3CC205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8FC1E5-2FA5-7CD0-6698-1A85F09DDD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905"/>
          <a:stretch>
            <a:fillRect/>
          </a:stretch>
        </p:blipFill>
        <p:spPr>
          <a:xfrm>
            <a:off x="180875" y="0"/>
            <a:ext cx="6101392" cy="6654800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0D9E3B2C-33B0-C9D6-3F3A-7CB4CB449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67" y="52406"/>
            <a:ext cx="5757333" cy="660239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979282-60C4-A611-FFD1-ECDB7806C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47502"/>
            <a:ext cx="10515600" cy="194639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7245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3ECC-361E-C0DC-17CB-6B72B6A01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AF855-4A91-B5EF-0093-B1F29F7AE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5C3FA-3CF1-E177-A6DD-1A9BCACEC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18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9CD3B-F336-8D4A-45EB-876C24347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sz="6600" b="1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主基督的国</a:t>
            </a:r>
            <a:endParaRPr lang="en-US" sz="66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DBCFD-00F1-B83B-32F0-0BACEFC44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7C8D1-565A-BBBB-A9F8-F496E58935F7}"/>
              </a:ext>
            </a:extLst>
          </p:cNvPr>
          <p:cNvSpPr txBox="1"/>
          <p:nvPr/>
        </p:nvSpPr>
        <p:spPr>
          <a:xfrm>
            <a:off x="838200" y="1825625"/>
            <a:ext cx="107696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54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第七位天使吹号、</a:t>
            </a:r>
            <a:endParaRPr lang="en-US" altLang="zh-CN" sz="54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zh-CN" sz="54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天上就有大声音说</a:t>
            </a:r>
            <a:r>
              <a:rPr lang="zh-CN" altLang="en-US" sz="54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endParaRPr lang="en-US" altLang="zh-CN" sz="54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zh-CN" sz="54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世上的国、成了我主和主基督的国</a:t>
            </a:r>
            <a:r>
              <a:rPr lang="zh-CN" altLang="en-US" sz="54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</a:t>
            </a:r>
            <a:endParaRPr lang="en-US" altLang="zh-CN" sz="54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zh-CN" altLang="en-US" sz="54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祂</a:t>
            </a:r>
            <a:r>
              <a:rPr lang="zh-CN" sz="54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要作王、直到永永远远。</a:t>
            </a:r>
            <a:endParaRPr lang="en-US" altLang="zh-CN" sz="54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zh-CN" sz="54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(启示录11:15)</a:t>
            </a:r>
            <a:endParaRPr lang="en-US" sz="54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345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A80F0-DD27-B11F-CFFB-E45CC835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F7153-665F-30AE-C263-AB9EC8DA3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08CF0-609F-7B5D-C949-3F36A9B35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94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B2068-4AF5-A0F9-F3A0-D8BDD3F0D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圣灵带着你我走</a:t>
            </a:r>
            <a:br>
              <a:rPr lang="zh-TW" alt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421CA-A2A6-E887-FD3D-12BBA309D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473200"/>
            <a:ext cx="11531600" cy="4703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圣灵带着你我走，带着你我走， </a:t>
            </a:r>
            <a:endParaRPr lang="en-US" altLang="zh-TW" sz="40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2"/>
            </a:endParaRPr>
          </a:p>
          <a:p>
            <a:pPr marL="0" indent="0" algn="ctr">
              <a:buNone/>
            </a:pPr>
            <a:r>
              <a:rPr lang="zh-TW" altLang="en-US" sz="40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我们都说好，不回头，说好，不回头， </a:t>
            </a:r>
            <a:endParaRPr lang="en-US" altLang="zh-TW" sz="40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2"/>
            </a:endParaRPr>
          </a:p>
          <a:p>
            <a:pPr marL="0" indent="0" algn="ctr">
              <a:buNone/>
            </a:pPr>
            <a:r>
              <a:rPr lang="zh-TW" altLang="en-US" sz="40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历经沧桑风雨后，风雨后， </a:t>
            </a:r>
            <a:endParaRPr lang="en-US" altLang="zh-TW" sz="40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2"/>
            </a:endParaRPr>
          </a:p>
          <a:p>
            <a:pPr marL="0" indent="0" algn="ctr">
              <a:buNone/>
            </a:pPr>
            <a:r>
              <a:rPr lang="zh-TW" altLang="en-US" sz="40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你会发现走过的路，有人也在走</a:t>
            </a:r>
            <a:r>
              <a:rPr lang="zh-CN" altLang="en-US" sz="40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。</a:t>
            </a:r>
            <a:endParaRPr lang="en-US" altLang="zh-CN" sz="40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2"/>
            </a:endParaRPr>
          </a:p>
          <a:p>
            <a:pPr marL="0" indent="0" algn="ctr">
              <a:buNone/>
            </a:pPr>
            <a:r>
              <a:rPr lang="zh-TW" altLang="en-US" sz="40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 走过多少湾，翻过多少沟， </a:t>
            </a:r>
            <a:endParaRPr lang="en-US" altLang="zh-TW" sz="40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2"/>
            </a:endParaRPr>
          </a:p>
          <a:p>
            <a:pPr marL="0" indent="0" algn="ctr">
              <a:buNone/>
            </a:pPr>
            <a:r>
              <a:rPr lang="zh-TW" altLang="en-US" sz="40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看着夕阳西下，江水东流，</a:t>
            </a:r>
            <a:endParaRPr lang="en-US" altLang="zh-TW" sz="4000" b="1" dirty="0">
              <a:latin typeface="Microsoft YaHei UI" panose="020B0503020204020204" pitchFamily="34" charset="-122"/>
              <a:ea typeface="Microsoft YaHei UI" panose="020B0503020204020204" pitchFamily="34" charset="-122"/>
              <a:hlinkClick r:id="rId2"/>
            </a:endParaRPr>
          </a:p>
          <a:p>
            <a:pPr marL="0" indent="0" algn="ctr">
              <a:buNone/>
            </a:pPr>
            <a:r>
              <a:rPr lang="zh-TW" altLang="en-US" sz="4000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燕南归，雪花飘， 走过去，是个天，向前莫停留。</a:t>
            </a:r>
            <a:endParaRPr lang="zh-TW" altLang="en-US" sz="36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A253A9-23A0-7663-56B0-CFCF37DFFB0B}"/>
              </a:ext>
            </a:extLst>
          </p:cNvPr>
          <p:cNvSpPr txBox="1"/>
          <p:nvPr/>
        </p:nvSpPr>
        <p:spPr>
          <a:xfrm>
            <a:off x="3048000" y="255183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sz="32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4225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C3D3E-23D9-D726-C37A-B1C523800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AF0AE9-9F5F-63F1-B19D-626D96728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67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61B75-F8CE-1FA7-1593-4007F846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CE916-60D8-643D-F1A4-A02F72D0C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0EF2E00-C2D3-92E4-5741-402946935B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C96AC28-5762-2FD5-A05A-053EA2BF62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A2B36B-604B-0C00-2390-CFBF9432E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594"/>
            <a:ext cx="12192000" cy="69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71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4D780-4C2C-D82F-0C3C-8DF0AC394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05711-7E37-93A6-E90D-7A457C57A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4E086-27FE-839F-D876-91DE12A5E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8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B571B1-5D39-CC9D-E9FA-9B9B2FB34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564" y="2656097"/>
            <a:ext cx="11149357" cy="3815826"/>
          </a:xfrm>
          <a:noFill/>
        </p:spPr>
        <p:txBody>
          <a:bodyPr anchor="t">
            <a:normAutofit fontScale="90000"/>
          </a:bodyPr>
          <a:lstStyle/>
          <a:p>
            <a:pPr marL="0" indent="0" algn="ctr"/>
            <a:r>
              <a:rPr lang="zh-CN" altLang="en-US" sz="5300" b="1" i="0" dirty="0">
                <a:solidFill>
                  <a:schemeClr val="bg1"/>
                </a:solidFill>
                <a:effectLst/>
                <a:latin typeface="Microsoft YaHei UI" panose="020B0400000000000000" pitchFamily="34" charset="-122"/>
                <a:ea typeface="Microsoft YaHei UI" panose="020B0400000000000000" pitchFamily="34" charset="-122"/>
              </a:rPr>
              <a:t>主耶和华如此说：</a:t>
            </a:r>
            <a:br>
              <a:rPr lang="en-US" altLang="zh-CN" sz="5300" b="1" i="0" dirty="0">
                <a:solidFill>
                  <a:schemeClr val="bg1"/>
                </a:solidFill>
                <a:effectLst/>
                <a:latin typeface="Microsoft YaHei UI" panose="020B0400000000000000" pitchFamily="34" charset="-122"/>
                <a:ea typeface="Microsoft YaHei UI" panose="020B0400000000000000" pitchFamily="34" charset="-122"/>
              </a:rPr>
            </a:br>
            <a:r>
              <a:rPr lang="zh-CN" altLang="en-US" sz="5300" b="1" i="0" dirty="0">
                <a:solidFill>
                  <a:schemeClr val="bg1"/>
                </a:solidFill>
                <a:effectLst/>
                <a:latin typeface="Microsoft YaHei UI" panose="020B0400000000000000" pitchFamily="34" charset="-122"/>
                <a:ea typeface="Microsoft YaHei UI" panose="020B0400000000000000" pitchFamily="34" charset="-122"/>
              </a:rPr>
              <a:t>当除掉冠、摘下冕，</a:t>
            </a:r>
            <a:br>
              <a:rPr lang="en-US" altLang="zh-CN" sz="5300" b="1" i="0" dirty="0">
                <a:solidFill>
                  <a:schemeClr val="bg1"/>
                </a:solidFill>
                <a:effectLst/>
                <a:latin typeface="Microsoft YaHei UI" panose="020B0400000000000000" pitchFamily="34" charset="-122"/>
                <a:ea typeface="Microsoft YaHei UI" panose="020B0400000000000000" pitchFamily="34" charset="-122"/>
              </a:rPr>
            </a:br>
            <a:r>
              <a:rPr lang="zh-CN" altLang="en-US" sz="5300" b="1" i="0" dirty="0">
                <a:solidFill>
                  <a:schemeClr val="bg1"/>
                </a:solidFill>
                <a:effectLst/>
                <a:latin typeface="Microsoft YaHei UI" panose="020B0400000000000000" pitchFamily="34" charset="-122"/>
                <a:ea typeface="Microsoft YaHei UI" panose="020B0400000000000000" pitchFamily="34" charset="-122"/>
              </a:rPr>
              <a:t>景况必不再像先前，</a:t>
            </a:r>
            <a:br>
              <a:rPr lang="en-US" altLang="zh-CN" sz="5300" b="1" i="0" dirty="0">
                <a:solidFill>
                  <a:schemeClr val="bg1"/>
                </a:solidFill>
                <a:effectLst/>
                <a:latin typeface="Microsoft YaHei UI" panose="020B0400000000000000" pitchFamily="34" charset="-122"/>
                <a:ea typeface="Microsoft YaHei UI" panose="020B0400000000000000" pitchFamily="34" charset="-122"/>
              </a:rPr>
            </a:br>
            <a:r>
              <a:rPr lang="zh-CN" altLang="en-US" sz="5300" b="1" i="0" dirty="0">
                <a:solidFill>
                  <a:schemeClr val="bg1"/>
                </a:solidFill>
                <a:effectLst/>
                <a:latin typeface="Microsoft YaHei UI" panose="020B0400000000000000" pitchFamily="34" charset="-122"/>
                <a:ea typeface="Microsoft YaHei UI" panose="020B0400000000000000" pitchFamily="34" charset="-122"/>
              </a:rPr>
              <a:t>要使卑者升为高、使高者降为卑。 </a:t>
            </a:r>
            <a:br>
              <a:rPr lang="en-US" altLang="zh-CN" sz="4800" b="1" i="0" dirty="0">
                <a:solidFill>
                  <a:schemeClr val="bg1"/>
                </a:solidFill>
                <a:effectLst/>
                <a:latin typeface="Microsoft YaHei UI" panose="020B0400000000000000" pitchFamily="34" charset="-122"/>
                <a:ea typeface="Microsoft YaHei UI" panose="020B0400000000000000" pitchFamily="34" charset="-122"/>
              </a:rPr>
            </a:br>
            <a:br>
              <a:rPr lang="en-US" altLang="zh-CN" sz="4800" b="1" i="0" dirty="0">
                <a:solidFill>
                  <a:schemeClr val="bg1"/>
                </a:solidFill>
                <a:effectLst/>
                <a:latin typeface="Microsoft YaHei UI" panose="020B0400000000000000" pitchFamily="34" charset="-122"/>
                <a:ea typeface="Microsoft YaHei UI" panose="020B0400000000000000" pitchFamily="34" charset="-122"/>
              </a:rPr>
            </a:br>
            <a:r>
              <a:rPr lang="zh-CN" altLang="en-US" sz="4800" b="1" i="0" dirty="0">
                <a:solidFill>
                  <a:schemeClr val="bg1"/>
                </a:solidFill>
                <a:effectLst/>
                <a:latin typeface="Microsoft YaHei UI" panose="020B0400000000000000" pitchFamily="34" charset="-122"/>
                <a:ea typeface="Microsoft YaHei UI" panose="020B0400000000000000" pitchFamily="34" charset="-122"/>
              </a:rPr>
              <a:t>（以西结书</a:t>
            </a:r>
            <a:r>
              <a:rPr lang="en-US" altLang="zh-CN" sz="4800" b="1" i="0" dirty="0">
                <a:solidFill>
                  <a:schemeClr val="bg1"/>
                </a:solidFill>
                <a:effectLst/>
                <a:latin typeface="Microsoft YaHei UI" panose="020B0400000000000000" pitchFamily="34" charset="-122"/>
                <a:ea typeface="Microsoft YaHei UI" panose="020B0400000000000000" pitchFamily="34" charset="-122"/>
              </a:rPr>
              <a:t>21:26</a:t>
            </a:r>
            <a:r>
              <a:rPr lang="zh-CN" altLang="en-US" sz="4800" b="1" i="0" dirty="0">
                <a:solidFill>
                  <a:schemeClr val="bg1"/>
                </a:solidFill>
                <a:effectLst/>
                <a:latin typeface="Microsoft YaHei UI" panose="020B0400000000000000" pitchFamily="34" charset="-122"/>
                <a:ea typeface="Microsoft YaHei UI" panose="020B0400000000000000" pitchFamily="34" charset="-122"/>
              </a:rPr>
              <a:t>）</a:t>
            </a:r>
            <a:br>
              <a:rPr lang="en-US" altLang="zh-CN" sz="4800" b="1" i="0" dirty="0">
                <a:solidFill>
                  <a:srgbClr val="0070C0"/>
                </a:solidFill>
                <a:effectLst/>
                <a:latin typeface="Microsoft YaHei UI" panose="020B0400000000000000" pitchFamily="34" charset="-122"/>
                <a:ea typeface="Microsoft YaHei UI" panose="020B0400000000000000" pitchFamily="34" charset="-122"/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08B8078-E086-B80C-B539-59F4CE08A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10" y="500580"/>
            <a:ext cx="10141871" cy="188944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10150845" y="4270841"/>
            <a:ext cx="1897885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547A9-ED63-C190-DD9B-EFC9EB0BD470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5925304" y="8549496"/>
            <a:ext cx="5549111" cy="613116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9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C64294-FAD7-A108-DD92-FBE19F877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719" y="247846"/>
            <a:ext cx="5540824" cy="6292576"/>
          </a:xfrm>
          <a:noFill/>
        </p:spPr>
        <p:txBody>
          <a:bodyPr anchor="t">
            <a:normAutofit fontScale="90000"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因我们</a:t>
            </a:r>
            <a:br>
              <a:rPr lang="en-US" altLang="zh-TW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并不是与属血气的争战，</a:t>
            </a:r>
            <a:br>
              <a:rPr lang="zh-TW" altLang="en-US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乃是与那些执政的、掌权的、</a:t>
            </a:r>
            <a:br>
              <a:rPr lang="zh-TW" altLang="en-US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管辖这幽暗世界的、</a:t>
            </a:r>
            <a:br>
              <a:rPr lang="zh-TW" altLang="en-US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以及天空属灵气的恶魔争战。</a:t>
            </a:r>
            <a:br>
              <a:rPr lang="en-US" altLang="zh-TW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TW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</a:t>
            </a:r>
            <a:r>
              <a:rPr lang="zh-TW" altLang="en-US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以弗所书</a:t>
            </a:r>
            <a:r>
              <a:rPr lang="en-US" altLang="zh-TW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6:12</a:t>
            </a:r>
            <a:r>
              <a:rPr lang="zh-CN" altLang="en-US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  <a:br>
              <a:rPr lang="en-US" altLang="zh-TW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TW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TW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TW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TW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TW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4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真假难辨</a:t>
            </a:r>
            <a:br>
              <a:rPr lang="en-US" altLang="zh-TW" sz="4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4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价值混乱</a:t>
            </a:r>
            <a:br>
              <a:rPr lang="zh-TW" altLang="en-US" sz="4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TW" altLang="en-US" sz="4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人心被掳</a:t>
            </a:r>
            <a:br>
              <a:rPr lang="zh-TW" altLang="en-US" sz="40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endParaRPr lang="en-US" sz="4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D66E3-68D7-CF1A-222C-3EB288509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8" y="-26661"/>
            <a:ext cx="5954012" cy="688466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10150845" y="4270841"/>
            <a:ext cx="1897885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025AB-8471-FC98-D431-A43625637476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5925304" y="7392922"/>
            <a:ext cx="5549111" cy="1254588"/>
          </a:xfrm>
          <a:noFill/>
        </p:spPr>
        <p:txBody>
          <a:bodyPr anchor="t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5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3175</TotalTime>
  <Words>1094</Words>
  <Application>Microsoft Macintosh PowerPoint</Application>
  <PresentationFormat>Widescreen</PresentationFormat>
  <Paragraphs>74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Microsoft Yahei</vt:lpstr>
      <vt:lpstr>Microsoft YaHei UI</vt:lpstr>
      <vt:lpstr>Arial</vt:lpstr>
      <vt:lpstr>Calibri</vt:lpstr>
      <vt:lpstr>Calibri Light</vt:lpstr>
      <vt:lpstr>Office Theme</vt:lpstr>
      <vt:lpstr>PowerPoint Presentation</vt:lpstr>
      <vt:lpstr> 你真肯嗎 恩主問道 </vt:lpstr>
      <vt:lpstr>末世数字时代已经来到</vt:lpstr>
      <vt:lpstr>PowerPoint Presentation</vt:lpstr>
      <vt:lpstr>PowerPoint Presentation</vt:lpstr>
      <vt:lpstr>PowerPoint Presentation</vt:lpstr>
      <vt:lpstr>PowerPoint Presentation</vt:lpstr>
      <vt:lpstr>主耶和华如此说： 当除掉冠、摘下冕， 景况必不再像先前， 要使卑者升为高、使高者降为卑。   （以西结书21:26） </vt:lpstr>
      <vt:lpstr>因我们 并不是与属血气的争战， 乃是与那些执政的、掌权的、 管辖这幽暗世界的、 以及天空属灵气的恶魔争战。  （以弗所书6:12）      真假难辨 价值混乱 人心被掳 </vt:lpstr>
      <vt:lpstr>PowerPoint Presentation</vt:lpstr>
      <vt:lpstr>PowerPoint Presentation</vt:lpstr>
      <vt:lpstr>PowerPoint Presentation</vt:lpstr>
      <vt:lpstr>PowerPoint Presentation</vt:lpstr>
      <vt:lpstr>看哪！先前的事已经成就， 现在我将新事说明， 这事未发以先，我就说给你们听。  （以赛亚书42:9） </vt:lpstr>
      <vt:lpstr>神是宣告未来的神  从起初指明末后的事，从古时言明未成的事、说：我的筹算必立定、凡我所喜悦的， 我必成就。   （以赛亚书46:10）</vt:lpstr>
      <vt:lpstr>PowerPoint Presentation</vt:lpstr>
      <vt:lpstr>PowerPoint Presentation</vt:lpstr>
      <vt:lpstr>PowerPoint Presentation</vt:lpstr>
      <vt:lpstr>我先前怎样留意将他们 拔出、拆毁、毁坏、倾覆、苦害， 也必照样留意将他们建立、栽植； 这是耶和华说的。  （耶利米书31:28）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数字时代 归向属神的国度  数字国度 基督信仰的实践  寻求神的 公义怜悯 </vt:lpstr>
      <vt:lpstr>他们必修造已久的荒场， 建立先前凄凉之处， 重修历代荒凉之城。  （以赛亚书61:4）  </vt:lpstr>
      <vt:lpstr>那些出于你的人， 必修造久已荒废之处；你要建立拆毁 累代的根基， 你必称为补破口的、和重修路径 与人居住的。   （以赛亚书58:12）</vt:lpstr>
      <vt:lpstr>PowerPoint Presentation</vt:lpstr>
      <vt:lpstr>PowerPoint Presentation</vt:lpstr>
      <vt:lpstr>数字时代 归向属神的国度  数字国度 基督信仰的实践  寻求神的 公义怜悯</vt:lpstr>
      <vt:lpstr>PowerPoint Presentation</vt:lpstr>
      <vt:lpstr>      </vt:lpstr>
      <vt:lpstr>看哪！我必快来！ 赏罚在我， 要照各人所行的报应他。   (启示录22:12)</vt:lpstr>
      <vt:lpstr>数字时代 归向属神的国度  数字国度 基督信仰的实践  寻求神的 公义怜悯</vt:lpstr>
      <vt:lpstr>神的帐幕在人间</vt:lpstr>
      <vt:lpstr>你愿意吗？  放下旧冠冕 进入新季节 承接新使命 作修造荒场的人 作预备主再来的子民</vt:lpstr>
      <vt:lpstr>PowerPoint Presentation</vt:lpstr>
      <vt:lpstr>PowerPoint Presentation</vt:lpstr>
      <vt:lpstr>PowerPoint Presentation</vt:lpstr>
      <vt:lpstr>PowerPoint Presentation</vt:lpstr>
      <vt:lpstr>主基督的国</vt:lpstr>
      <vt:lpstr>PowerPoint Presentation</vt:lpstr>
      <vt:lpstr>圣灵带着你我走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Minchi Ho Pi</dc:creator>
  <cp:lastModifiedBy>Minchi Ho Pi</cp:lastModifiedBy>
  <cp:revision>6</cp:revision>
  <dcterms:created xsi:type="dcterms:W3CDTF">2026-06-01T22:06:01Z</dcterms:created>
  <dcterms:modified xsi:type="dcterms:W3CDTF">2026-06-07T01:03:33Z</dcterms:modified>
</cp:coreProperties>
</file>