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300" r:id="rId3"/>
    <p:sldId id="303" r:id="rId4"/>
    <p:sldId id="304" r:id="rId5"/>
    <p:sldId id="276" r:id="rId6"/>
    <p:sldId id="289" r:id="rId7"/>
    <p:sldId id="282" r:id="rId8"/>
    <p:sldId id="257" r:id="rId9"/>
    <p:sldId id="260" r:id="rId10"/>
    <p:sldId id="259" r:id="rId11"/>
    <p:sldId id="263" r:id="rId12"/>
    <p:sldId id="264" r:id="rId13"/>
    <p:sldId id="265" r:id="rId14"/>
    <p:sldId id="266" r:id="rId15"/>
    <p:sldId id="277" r:id="rId16"/>
    <p:sldId id="291" r:id="rId17"/>
    <p:sldId id="293" r:id="rId18"/>
    <p:sldId id="278" r:id="rId19"/>
    <p:sldId id="268" r:id="rId20"/>
    <p:sldId id="269" r:id="rId21"/>
    <p:sldId id="270" r:id="rId22"/>
    <p:sldId id="271" r:id="rId23"/>
    <p:sldId id="280" r:id="rId24"/>
    <p:sldId id="281" r:id="rId25"/>
    <p:sldId id="272" r:id="rId26"/>
    <p:sldId id="273" r:id="rId27"/>
    <p:sldId id="274" r:id="rId28"/>
    <p:sldId id="262" r:id="rId29"/>
    <p:sldId id="287" r:id="rId30"/>
    <p:sldId id="288" r:id="rId31"/>
    <p:sldId id="302" r:id="rId32"/>
    <p:sldId id="298" r:id="rId33"/>
    <p:sldId id="285" r:id="rId34"/>
    <p:sldId id="305" r:id="rId35"/>
    <p:sldId id="307" r:id="rId36"/>
    <p:sldId id="308" r:id="rId37"/>
    <p:sldId id="284" r:id="rId38"/>
    <p:sldId id="28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6047"/>
  </p:normalViewPr>
  <p:slideViewPr>
    <p:cSldViewPr snapToGrid="0">
      <p:cViewPr varScale="1">
        <p:scale>
          <a:sx n="119" d="100"/>
          <a:sy n="119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DBF1-67BD-0CDF-3A91-7261B569B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5C0BB-A444-24CC-3D04-6EDF14FF7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B0B07-5434-BA52-01E5-93883EBC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923-B487-0142-9F2B-D44CA3673F77}" type="datetimeFigureOut">
              <a:rPr lang="en-US" smtClean="0"/>
              <a:t>6/10/26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53F70-958F-E3E5-C405-72D9A4AF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4C33-5133-D469-7CC8-4E3568E7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603-5D8F-234F-B6B1-97261BB0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9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DDBF-2869-9ED9-8B0A-6B509028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ADB94-5D66-2536-3AAD-987F12711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BC148-0635-A2B4-F721-835B672C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923-B487-0142-9F2B-D44CA3673F77}" type="datetimeFigureOut">
              <a:rPr lang="en-US" smtClean="0"/>
              <a:t>6/10/26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B43B-011D-8713-E3FD-EDA7CD31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5F2E0-16D4-923E-E2A8-E726388B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603-5D8F-234F-B6B1-97261BB0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4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96FB1-3450-1A86-EE3C-70163E167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F74AE-F17C-EE52-E682-76A558E35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11400-54AE-5662-8CEB-DFE041A1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923-B487-0142-9F2B-D44CA3673F77}" type="datetimeFigureOut">
              <a:rPr lang="en-US" smtClean="0"/>
              <a:t>6/10/26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DD253-9858-C102-2A39-8E69F468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3288-CEC8-040F-5DC2-B7C4B19D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603-5D8F-234F-B6B1-97261BB0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92F5-46BB-5284-2292-92BDDD03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CE877-2771-34EB-5C08-ECDEC07D6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44ECE-9F8D-F772-7CDF-D8875CD7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923-B487-0142-9F2B-D44CA3673F77}" type="datetimeFigureOut">
              <a:rPr lang="en-US" smtClean="0"/>
              <a:t>6/10/26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E842A-EF0E-FC8A-2E3B-827C9C1D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3BA1B-153F-0CF2-5ECF-33DD84A3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603-5D8F-234F-B6B1-97261BB0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F4278-34D9-017F-56F7-8E10A7B8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A9A49-872E-BAEB-7714-18A9A566A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B75AD-0201-5779-D64F-F4CC3173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923-B487-0142-9F2B-D44CA3673F77}" type="datetimeFigureOut">
              <a:rPr lang="en-US" smtClean="0"/>
              <a:t>6/10/26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F7D13-40E1-FA1D-E613-E207ADD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2624E-3807-7876-2CF9-4F9621F9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603-5D8F-234F-B6B1-97261BB0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8A47-C05C-93D6-29B3-EE2E7154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325BC-A005-4DF8-F789-5532C3A33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28330-2D2F-071A-2A5F-E4DEC56C4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5587A-CA40-711C-18A2-56F8BC25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923-B487-0142-9F2B-D44CA3673F77}" type="datetimeFigureOut">
              <a:rPr lang="en-US" smtClean="0"/>
              <a:t>6/10/26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B4B94-06A9-EEAA-0E21-760A714B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23084-DA12-CD17-24B4-876746B5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603-5D8F-234F-B6B1-97261BB0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4EDC-2FE1-C705-A225-F1A3FC86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30912-B743-F89D-4C25-4B3275289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1A608-F588-239B-47F6-E7D3822F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7D7E7-5048-69AF-F82E-7EE123E08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97350-69F8-8432-BE51-3DAAE3E9D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5138F-640E-6335-33E6-621046F6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923-B487-0142-9F2B-D44CA3673F77}" type="datetimeFigureOut">
              <a:rPr lang="en-US" smtClean="0"/>
              <a:t>6/10/26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CA474-B3F7-1BA4-F766-3E5D7152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CA808-2AB4-E47D-449C-B99C53E0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603-5D8F-234F-B6B1-97261BB0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9CB3-DC32-A3B7-4C1E-8BE945C0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A82C1-C5A6-C798-31E8-814698E9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923-B487-0142-9F2B-D44CA3673F77}" type="datetimeFigureOut">
              <a:rPr lang="en-US" smtClean="0"/>
              <a:t>6/10/26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23A66-3142-352B-826F-F046ACAA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47B1D-2F28-AA67-EC69-B63D2F21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603-5D8F-234F-B6B1-97261BB0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8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3C6A4-3F56-F03E-56D9-D65CA9B6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923-B487-0142-9F2B-D44CA3673F77}" type="datetimeFigureOut">
              <a:rPr lang="en-US" smtClean="0"/>
              <a:t>6/10/26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FA13A-08EC-4FDA-05A8-4CBA71556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02288-F426-A5FC-33B3-9FAEAC8A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603-5D8F-234F-B6B1-97261BB0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62C1-4B5A-D149-4768-C040CFFF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2D03-0077-2A65-03D0-1E5D8AD5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1BC71-54D0-59C8-6ABF-A7D76BE20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1DC6F-1246-083D-C099-169BFCF5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923-B487-0142-9F2B-D44CA3673F77}" type="datetimeFigureOut">
              <a:rPr lang="en-US" smtClean="0"/>
              <a:t>6/10/26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42FE5-06C6-0B28-1783-DC581887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5100C-C7F2-A10B-62DC-9DD26F33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603-5D8F-234F-B6B1-97261BB0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7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7C6A-63E7-8EF7-6B5F-FF9F2315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705C7-1BF5-EBE1-55DA-F19AB4178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10422-650E-0BFB-C118-4306F7F28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F7A00-E5D7-95E3-5283-D5A6F432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923-B487-0142-9F2B-D44CA3673F77}" type="datetimeFigureOut">
              <a:rPr lang="en-US" smtClean="0"/>
              <a:t>6/10/26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1AA4E-ECB0-7DE0-0AE8-01C14186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3A779-D22B-EB55-9240-CC3A81CC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603-5D8F-234F-B6B1-97261BB0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7801C-7B60-E01F-7F50-49A586A1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70C05-8392-ABD1-96AD-B42744179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75D7A-6282-25B2-163A-7B1ECF527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4923-B487-0142-9F2B-D44CA3673F77}" type="datetimeFigureOut">
              <a:rPr lang="en-US" smtClean="0"/>
              <a:t>6/10/26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DEDB9-E6C5-825D-CA66-35019BC41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9429-C4B3-0A1E-AE91-938A1FF2D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8D603-5D8F-234F-B6B1-97261BB0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7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LPy1HFvk0" TargetMode="External"/><Relationship Id="rId2" Type="http://schemas.openxmlformats.org/officeDocument/2006/relationships/hyperlink" Target="https://www.youtube.com/watch?v=QcikJIuKjv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Ou-8Rf9rv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cikJIuKjv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4229-6059-DDB4-C8A1-776ED71BE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B5ACF-0903-7FCF-5A48-BEF1F5DAE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28FB3-63BB-8D6B-352C-27A9588E1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1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8DCA-D153-878C-0307-2D7CCB7E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神是醫治的源頭</a:t>
            </a:r>
            <a:endParaRPr lang="en-US" sz="72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8DF40-5C0D-6930-289A-65997680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7748"/>
            <a:ext cx="11619155" cy="43513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TW" altLang="en-US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人的智慧有限 </a:t>
            </a:r>
          </a:p>
          <a:p>
            <a:pPr marL="0" indent="0" algn="ctr">
              <a:buNone/>
            </a:pPr>
            <a:r>
              <a:rPr lang="zh-TW" altLang="en-US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醫學是恩典</a:t>
            </a:r>
            <a:endParaRPr lang="en-US" altLang="zh-TW" sz="7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醫治源頭是神</a:t>
            </a:r>
            <a:endParaRPr lang="en-US" altLang="zh-TW" sz="7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 algn="ctr">
              <a:buNone/>
            </a:pPr>
            <a:r>
              <a:rPr lang="zh-TW" altLang="en-US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神掌管生命氣息 </a:t>
            </a:r>
          </a:p>
          <a:p>
            <a:pPr marL="0" indent="0" algn="ctr">
              <a:buNone/>
            </a:pPr>
            <a:r>
              <a:rPr lang="zh-TW" altLang="en-US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神能醫治</a:t>
            </a:r>
            <a:endParaRPr lang="en-US" altLang="zh-TW" sz="7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身體、心理、靈魂 </a:t>
            </a:r>
            <a:endParaRPr lang="zh-TW" altLang="en-US" sz="6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2B366-7D04-709A-6725-52798939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61" y="1690688"/>
            <a:ext cx="3431690" cy="44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6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B0CF-9102-8B0F-51A1-48ED8484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醫治包括</a:t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BB928-D291-1A7F-D43A-237201F1B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80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身體疾病</a:t>
            </a:r>
            <a:r>
              <a:rPr lang="zh-TW" altLang="en-US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80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心靈創傷</a:t>
            </a:r>
            <a:endParaRPr lang="en-US" altLang="zh-TW" sz="80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0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情緒憂傷</a:t>
            </a:r>
            <a:r>
              <a:rPr lang="zh-TW" altLang="en-US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80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家庭關係</a:t>
            </a:r>
            <a:endParaRPr lang="en-US" altLang="zh-TW" sz="80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0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罪惡捆綁</a:t>
            </a:r>
            <a:r>
              <a:rPr lang="zh-TW" altLang="en-US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80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靈命恢復</a:t>
            </a:r>
            <a:r>
              <a:rPr lang="zh-TW" altLang="en-US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zh-TW" altLang="en-US" sz="80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7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41A316-AC0B-0B62-7A4C-436426F5D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4038037"/>
            <a:ext cx="5107366" cy="2087424"/>
          </a:xfrm>
          <a:noFill/>
        </p:spPr>
        <p:txBody>
          <a:bodyPr anchor="t"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祂誠然</a:t>
            </a:r>
            <a:br>
              <a:rPr lang="en-US" altLang="zh-TW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擔當我們的憂患</a:t>
            </a:r>
            <a:br>
              <a:rPr lang="en-US" altLang="zh-TW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背負我們的痛苦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FF311-0F31-DF76-B8E3-FE1239E79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159" y="4038037"/>
            <a:ext cx="5017030" cy="2087426"/>
          </a:xfrm>
          <a:noFill/>
        </p:spPr>
        <p:txBody>
          <a:bodyPr anchor="t">
            <a:norm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神醫治大能</a:t>
            </a:r>
            <a:endParaRPr lang="en-US" altLang="zh-TW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顯明在耶穌基督裡</a:t>
            </a:r>
            <a:endParaRPr lang="en-US" altLang="zh-TW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0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使我們在義上活</a:t>
            </a:r>
            <a:endParaRPr lang="zh-TW" altLang="en-US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8C8A2-39BF-1E3B-4B11-CBCBC2A8D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6" y="176731"/>
            <a:ext cx="11669233" cy="319870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696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8FFCB-D25B-7705-6E9A-12168A90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altLang="zh-TW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耶穌擔當我們的疾病</a:t>
            </a:r>
            <a:b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6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315D7-8703-F68F-A2CA-139804436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祂誠然擔當我們的憂患，背負我們的痛苦。</a:t>
            </a:r>
            <a:endParaRPr lang="en-US" altLang="zh-TW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那知祂為我們的過犯受害、為我們的罪孽壓傷．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因祂受的刑罰我們得平安，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因祂受的鞭傷，我們得醫治。</a:t>
            </a:r>
            <a:endParaRPr lang="en-US" altLang="zh-TW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（以賽亞書</a:t>
            </a:r>
            <a:r>
              <a:rPr lang="en-US" altLang="zh-TW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53:4-5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被掛在木頭上親身擔當了我們的罪，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使我們既然在罪上死、就得以在義上活。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受的鞭傷、你們便得了醫治。（ 彼得前書</a:t>
            </a: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2:24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4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8130-5FA4-EE0D-CA37-9CBDBD0F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福音是神的大能</a:t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D2C82-8E20-E51E-FBC7-38884E0ED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我不以福音為恥；</a:t>
            </a:r>
            <a:endParaRPr lang="en-US" altLang="zh-TW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這福音本是 神的大能，</a:t>
            </a:r>
            <a:endParaRPr lang="en-US" altLang="zh-TW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要救一切相信的。</a:t>
            </a:r>
            <a:br>
              <a:rPr lang="zh-TW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（羅馬書</a:t>
            </a:r>
            <a:r>
              <a:rPr lang="en-US" altLang="zh-TW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1:16</a:t>
            </a:r>
            <a:r>
              <a:rPr lang="zh-TW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4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ACDB-AEAE-BDD2-95B0-1F4D898D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十字架的救恩包括</a:t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0230-388D-81FB-448C-A9C41F33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赦罪 </a:t>
            </a:r>
          </a:p>
          <a:p>
            <a:pPr marL="0" indent="0">
              <a:buNone/>
            </a:pP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和好 </a:t>
            </a:r>
          </a:p>
          <a:p>
            <a:pPr marL="0" indent="0">
              <a:buNone/>
            </a:pP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釋放 </a:t>
            </a:r>
          </a:p>
          <a:p>
            <a:pPr marL="0" indent="0">
              <a:buNone/>
            </a:pP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醫治 </a:t>
            </a:r>
          </a:p>
          <a:p>
            <a:pPr marL="0" indent="0">
              <a:buNone/>
            </a:pP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17C00-EAC6-53AB-8CC9-3019B008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95" y="1690688"/>
            <a:ext cx="8520057" cy="46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C4EA-1DFE-854F-E53D-BAE3B122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 天國</a:t>
            </a:r>
            <a:r>
              <a:rPr lang="zh-TW" altLang="en-US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權柄</a:t>
            </a:r>
            <a:r>
              <a:rPr lang="zh-CN" altLang="en-US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捨得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EDE7E-FBDA-1126-5652-E1D5F872F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344"/>
            <a:ext cx="10515600" cy="4638619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耶穌走遍各城各鄉、在會堂裡教訓人、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宣講天國的福音、又醫治各樣的病症。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altLang="zh-CN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9:35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耶穌叫了十二個門徒來、給他們權柄、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能趕逐污鬼、並醫治各樣的病症。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altLang="zh-CN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en-US" altLang="zh-CN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醫治病人、叫死人復活、叫長大痳瘋的潔淨、把鬼趕出去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你們白白的得來、也要白白的捨去。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altLang="zh-CN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en-US" altLang="zh-CN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:8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32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sz="3200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E88104-D4E7-4903-0A6B-BAE35285E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04815"/>
              </p:ext>
            </p:extLst>
          </p:nvPr>
        </p:nvGraphicFramePr>
        <p:xfrm>
          <a:off x="-323625" y="3021675"/>
          <a:ext cx="190500" cy="16573500"/>
        </p:xfrm>
        <a:graphic>
          <a:graphicData uri="http://schemas.openxmlformats.org/drawingml/2006/table">
            <a:tbl>
              <a:tblPr/>
              <a:tblGrid>
                <a:gridCol w="63500">
                  <a:extLst>
                    <a:ext uri="{9D8B030D-6E8A-4147-A177-3AD203B41FA5}">
                      <a16:colId xmlns:a16="http://schemas.microsoft.com/office/drawing/2014/main" val="2387962154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2032618539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3330522495"/>
                    </a:ext>
                  </a:extLst>
                </a:gridCol>
              </a:tblGrid>
              <a:tr h="10843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>
                          <a:effectLst/>
                          <a:latin typeface="Arial" panose="020B0604020202020204" pitchFamily="34" charset="0"/>
                        </a:rPr>
                        <a:t>馬太福音</a:t>
                      </a:r>
                      <a:br>
                        <a:rPr lang="zh-TW" altLang="en-US" sz="10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zh-TW" sz="1000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Matthew)</a:t>
                      </a:r>
                      <a:br>
                        <a:rPr lang="en-US" sz="10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9:35</a:t>
                      </a:r>
                    </a:p>
                    <a:p>
                      <a:pPr algn="ctr"/>
                      <a:endParaRPr lang="en-US" sz="1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dirty="0">
                          <a:effectLst/>
                          <a:latin typeface="Arial" panose="020B0604020202020204" pitchFamily="34" charset="0"/>
                        </a:rPr>
                        <a:t>耶穌走遍各城各鄉、在會堂裡教訓人、宣講天國的福音、又醫治各樣的病症。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43490"/>
                  </a:ext>
                </a:extLst>
              </a:tr>
              <a:tr h="10176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>
                          <a:effectLst/>
                          <a:latin typeface="Arial" panose="020B0604020202020204" pitchFamily="34" charset="0"/>
                        </a:rPr>
                        <a:t>馬太福音</a:t>
                      </a:r>
                      <a:br>
                        <a:rPr lang="zh-TW" altLang="en-US" sz="100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zh-TW" sz="100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Matthew)</a:t>
                      </a:r>
                      <a:br>
                        <a:rPr lang="en-US" sz="100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10:1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>
                          <a:effectLst/>
                          <a:latin typeface="Arial" panose="020B0604020202020204" pitchFamily="34" charset="0"/>
                        </a:rPr>
                        <a:t>和合本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>
                          <a:effectLst/>
                          <a:latin typeface="Arial" panose="020B0604020202020204" pitchFamily="34" charset="0"/>
                        </a:rPr>
                        <a:t>耶穌叫了十二個門徒來、給他們權柄、能趕逐污鬼、並醫治各樣的病症。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417879"/>
                  </a:ext>
                </a:extLst>
              </a:tr>
              <a:tr h="1351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>
                          <a:effectLst/>
                          <a:latin typeface="Arial" panose="020B0604020202020204" pitchFamily="34" charset="0"/>
                        </a:rPr>
                        <a:t>馬太福音</a:t>
                      </a:r>
                      <a:br>
                        <a:rPr lang="zh-TW" altLang="en-US" sz="10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altLang="zh-TW" sz="1000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Matthew)</a:t>
                      </a:r>
                      <a:br>
                        <a:rPr lang="en-US" sz="10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10:8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>
                          <a:effectLst/>
                          <a:latin typeface="Arial" panose="020B0604020202020204" pitchFamily="34" charset="0"/>
                        </a:rPr>
                        <a:t>和合本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dirty="0">
                          <a:effectLst/>
                          <a:latin typeface="Arial" panose="020B0604020202020204" pitchFamily="34" charset="0"/>
                        </a:rPr>
                        <a:t>醫治病人、叫死人復活、叫長大痳瘋的潔淨、把鬼趕出去．你們白白的得來、也要白白的捨去。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061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045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A90B6-4287-10BC-F2F6-0812C992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神的國臨近你們了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2BCB5-63AF-47A4-3973-95521D1C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耶穌叫齊了十二個門徒，給他們能力權柄、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制伏一切的鬼、醫治各樣的病。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又差遣他們去宣傳　神國的道、醫治病人。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但眾人知道了，就跟著他去。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耶穌便接待他們，對他們講論 神國的道、醫治那些需醫的人。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要醫治那城裡的病人、對他們說：神的國臨近你們了。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9:1-2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10:9</a:t>
            </a: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28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28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2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ADCF-63DD-9F1F-3E7F-C403A3B1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7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天國福音改變</a:t>
            </a:r>
            <a:b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2B5A6-8EF6-1FBC-6165-F7A8C003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407"/>
            <a:ext cx="10515600" cy="4197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72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人心</a:t>
            </a:r>
            <a:r>
              <a:rPr lang="zh-TW" altLang="en-US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身體</a:t>
            </a:r>
            <a:r>
              <a:rPr lang="zh-TW" altLang="en-US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家庭</a:t>
            </a:r>
          </a:p>
          <a:p>
            <a:pPr marL="0" indent="0" algn="ctr">
              <a:buNone/>
            </a:pPr>
            <a:endParaRPr lang="en-US" altLang="zh-TW" sz="72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2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</a:t>
            </a:r>
            <a:r>
              <a:rPr lang="zh-TW" altLang="en-US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永恆</a:t>
            </a:r>
            <a:r>
              <a:rPr lang="zh-TW" altLang="en-US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命運 </a:t>
            </a:r>
            <a:endParaRPr lang="en-US" altLang="zh-TW" sz="72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60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25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1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41A316-AC0B-0B62-7A4C-436426F5D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79" y="4129763"/>
            <a:ext cx="6095997" cy="2087424"/>
          </a:xfrm>
          <a:noFill/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四個關鍵  ① 自卑</a:t>
            </a:r>
            <a:b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</a:t>
            </a:r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② 禱告</a:t>
            </a:r>
            <a:b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</a:t>
            </a:r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③ 尋求主</a:t>
            </a:r>
            <a:b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</a:t>
            </a:r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④ 悔改歸向神</a:t>
            </a:r>
            <a:b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FF311-0F31-DF76-B8E3-FE1239E79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3075" y="4038037"/>
            <a:ext cx="5157217" cy="2087426"/>
          </a:xfrm>
          <a:noFill/>
        </p:spPr>
        <p:txBody>
          <a:bodyPr anchor="t">
            <a:normAutofit/>
          </a:bodyPr>
          <a:lstStyle/>
          <a:p>
            <a:pPr algn="l"/>
            <a:endParaRPr lang="en-US" altLang="zh-TW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領受神醫治的道路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8C8A2-39BF-1E3B-4B11-CBCBC2A8D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79" y="362400"/>
            <a:ext cx="11253213" cy="319870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506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A621-E2F6-6D2E-8550-8736C59B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數字時代</a:t>
            </a:r>
            <a:r>
              <a:rPr lang="zh-TW" altLang="en-US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sz="4400" b="1" i="0" u="none" strike="noStrike" kern="120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</a:t>
            </a:r>
            <a:r>
              <a:rPr lang="zh-TW" altLang="en-US" sz="44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sz="4400" b="1" i="0" u="none" strike="noStrike" kern="120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在這些年間復興</a:t>
            </a:r>
            <a:r>
              <a:rPr lang="zh-TW" altLang="en-US" sz="4400" b="1" i="0" u="none" strike="noStrike" kern="120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sz="4400" b="1" i="0" u="none" strike="noStrike" kern="120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的作為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D72F5-1F78-1CDF-52C1-CE69AF2F6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586"/>
            <a:ext cx="10515600" cy="4965289"/>
          </a:xfrm>
        </p:spPr>
        <p:txBody>
          <a:bodyPr>
            <a:normAutofit fontScale="70000" lnSpcReduction="20000"/>
          </a:bodyPr>
          <a:lstStyle/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耶和華阿、我聽見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的名聲言語，就懼怕。</a:t>
            </a:r>
            <a:endParaRPr lang="zh-TW" altLang="en-US" sz="40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耶和華阿！求祢在這些年間</a:t>
            </a:r>
            <a:r>
              <a:rPr lang="zh-TW" altLang="en-US" sz="40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復興祢的作為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zh-TW" altLang="en-US" sz="40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在這些年間顯明出來，在發怒的時候、以憐憫為念。</a:t>
            </a:r>
            <a:endParaRPr lang="zh-TW" altLang="en-US" sz="34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神從提幔而來、聖者從巴蘭山臨到。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祂的榮光遮蔽諸天、頌讚充滿大地。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4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</a:t>
            </a:r>
            <a:r>
              <a:rPr lang="zh-TW" altLang="en-US" sz="40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輝煌如同日光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，從祂手裡</a:t>
            </a:r>
            <a:r>
              <a:rPr lang="zh-TW" altLang="en-US" sz="40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射出光線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，在其中</a:t>
            </a:r>
            <a:r>
              <a:rPr lang="zh-TW" altLang="en-US" sz="40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藏著祂的能力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40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在祂前面有瘟疫流行、在他腳下有熱症發出。</a:t>
            </a:r>
            <a:endParaRPr lang="zh-TW" altLang="en-US" sz="40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祂站立、量了大地，使地震動，觀看、趕散萬民。</a:t>
            </a:r>
            <a:endParaRPr lang="en-US" altLang="zh-TW" sz="3400" b="1" dirty="0">
              <a:solidFill>
                <a:srgbClr val="22222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永久的山崩裂、長存的嶺塌陷，祂的作為與古時一樣。</a:t>
            </a:r>
            <a:endParaRPr lang="zh-TW" altLang="en-US" sz="34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（哈巴谷書</a:t>
            </a:r>
            <a:r>
              <a:rPr lang="en-US" altLang="zh-TW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3:2-6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34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1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F3E1-871A-59C3-A840-818F10CE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尋求主的面</a:t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EAF7D-0CC7-D0CC-BA8F-AF190F57B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007"/>
            <a:ext cx="10515600" cy="47528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這稱為我名下的子民，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若是自卑、禱告、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尋求我的面、轉離他們的惡行，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我必從天上垂聽，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赦免他們的罪，醫治他們的地。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（歷代志下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7:14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12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283C-0C81-96D6-710A-1D0BF341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5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悔改順服基督</a:t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77AE-1E19-0229-62CA-CCE0A8FF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將各樣的計謀、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各樣攔阻人認識 神的那些自高之事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一概攻破了，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又將人所有的心意奪回，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使他都順服基督。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（哥林多後書</a:t>
            </a: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10:5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56685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B1C5-2DC5-E972-33EB-940841FD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專心仰望主</a:t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747B7-0B5F-DA98-23E4-B01EB0C84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769"/>
            <a:ext cx="10515600" cy="43911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你要專心仰賴耶和華，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不可倚靠自己的聰明。</a:t>
            </a:r>
            <a:b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（箴言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3:5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尋求耶和華與祂的能力，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時常尋求祂的面。</a:t>
            </a:r>
            <a:b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（歷代志上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16:11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13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09637-E73C-B8F0-6A07-FCC7B454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真正的醫治</a:t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B1FB6-AAD6-12D1-2D4E-6F1AB8289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不只是身體恢復</a:t>
            </a:r>
          </a:p>
          <a:p>
            <a:pPr marL="0" indent="0" algn="ctr">
              <a:buNone/>
            </a:pP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更是</a:t>
            </a:r>
          </a:p>
          <a:p>
            <a:pPr marL="0" indent="0" algn="ctr">
              <a:buNone/>
            </a:pP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思想更新 </a:t>
            </a:r>
          </a:p>
          <a:p>
            <a:pPr marL="0" indent="0" algn="ctr">
              <a:buNone/>
            </a:pP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生命改變 </a:t>
            </a:r>
          </a:p>
          <a:p>
            <a:pPr marL="0" indent="0" algn="ctr">
              <a:buNone/>
            </a:pP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回到神面前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4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4597-5360-B109-4D9B-72B2AA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我們相信</a:t>
            </a:r>
            <a:br>
              <a:rPr lang="zh-TW" altLang="en-US" sz="53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96CD-DE82-9007-7E2C-B428E6A0B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987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TW" altLang="en-US" sz="60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昔日醫病趕鬼的主 今日仍然施恩 </a:t>
            </a:r>
            <a:endParaRPr lang="en-US" altLang="zh-TW" sz="60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60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仍然垂聽禱告 仍然行神蹟奇事</a:t>
            </a:r>
            <a:endParaRPr lang="en-US" altLang="zh-TW" sz="60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0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耶和華阿！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求祢醫治我、我便痊愈</a:t>
            </a:r>
            <a:r>
              <a:rPr lang="zh-CN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拯救我、我便得救</a:t>
            </a:r>
            <a:r>
              <a:rPr lang="zh-CN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是我所讚美的。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耶利米書</a:t>
            </a:r>
            <a:r>
              <a:rPr lang="en-US" altLang="zh-CN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17:14</a:t>
            </a:r>
            <a:r>
              <a:rPr lang="zh-CN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6400" b="1" u="sng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32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41A316-AC0B-0B62-7A4C-436426F5D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4038037"/>
            <a:ext cx="5107366" cy="2087424"/>
          </a:xfrm>
          <a:noFill/>
        </p:spPr>
        <p:txBody>
          <a:bodyPr anchor="t">
            <a:no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義人多有苦難，</a:t>
            </a:r>
            <a:br>
              <a:rPr lang="en-US" altLang="zh-TW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但耶和華救他</a:t>
            </a:r>
            <a:br>
              <a:rPr lang="en-US" altLang="zh-TW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脫離這一切。</a:t>
            </a:r>
            <a:br>
              <a:rPr lang="en-US" altLang="zh-TW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34:19</a:t>
            </a: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FF311-0F31-DF76-B8E3-FE1239E79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129" y="4038037"/>
            <a:ext cx="5390060" cy="2087426"/>
          </a:xfrm>
          <a:noFill/>
        </p:spPr>
        <p:txBody>
          <a:bodyPr anchor="t">
            <a:normAutofit/>
          </a:bodyPr>
          <a:lstStyle/>
          <a:p>
            <a:pPr algn="l"/>
            <a:endParaRPr lang="en-US" altLang="zh-TW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神醫治的寶貴應許</a:t>
            </a:r>
            <a:endParaRPr lang="en-US" altLang="zh-TW" sz="4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信心堅固</a:t>
            </a:r>
            <a:endParaRPr lang="en-US" altLang="zh-TW" sz="4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4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8C8A2-39BF-1E3B-4B11-CBCBC2A8D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3" y="255342"/>
            <a:ext cx="11623740" cy="319870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5710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3B54-7E56-85C0-ACCD-A0945636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神的應許</a:t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C6055-DCDA-52D3-F5EF-E2154A90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007"/>
            <a:ext cx="10515600" cy="46629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祂赦免你的一切罪孽，醫治你的一切疾病。（詩篇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103:3</a:t>
            </a: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祂發命醫治他們、救他們脫離死亡。（詩篇</a:t>
            </a:r>
            <a:r>
              <a:rPr lang="en-US" altLang="zh-TW" sz="30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107:20</a:t>
            </a:r>
            <a:r>
              <a:rPr lang="zh-TW" altLang="en-US" sz="30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我必使你痊癒，醫好你的傷痕。（耶利米書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30:17</a:t>
            </a: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凡勞苦擔重擔的人，可以到我這裡來，我就使你們得安息</a:t>
            </a: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（馬太福音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11:28</a:t>
            </a: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在人不能，在 神凡事都能。（馬太福音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19:26</a:t>
            </a: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70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8303-5FF2-70C5-36A3-116C4B8B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7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8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認定主</a:t>
            </a:r>
            <a:br>
              <a:rPr lang="zh-TW" altLang="en-US" sz="8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3268C-3CF0-D38B-3A58-C3163B3B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616"/>
            <a:ext cx="10515600" cy="46063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主是救贖主</a:t>
            </a:r>
            <a:r>
              <a:rPr lang="zh-TW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主是醫治者</a:t>
            </a:r>
          </a:p>
          <a:p>
            <a:pPr marL="0" indent="0" algn="ctr">
              <a:buNone/>
            </a:pPr>
            <a:endParaRPr lang="en-US" altLang="zh-TW" sz="54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主是生命的主</a:t>
            </a:r>
            <a:r>
              <a:rPr lang="zh-TW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r>
              <a:rPr lang="zh-TW" altLang="en-US" sz="5400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主是再來的王</a:t>
            </a:r>
            <a:endParaRPr lang="en-US" altLang="zh-TW" sz="54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你們只當說：主若願意、我們就可以活著，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也可以作這事、或作那事。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（雅各書</a:t>
            </a:r>
            <a:r>
              <a:rPr lang="en-US" altLang="zh-TW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4:15</a:t>
            </a: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54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94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5D64-54AB-5EFB-26CE-8C815EAB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5" y="365125"/>
            <a:ext cx="11032761" cy="103336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CN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指望在主</a:t>
            </a:r>
            <a:r>
              <a:rPr lang="zh-TW" altLang="en-US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耶穌基督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C633C-8FA6-CC94-A811-5EE812E23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57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仰望神的救恩</a:t>
            </a:r>
            <a:r>
              <a:rPr lang="zh-TW" altLang="en-US" sz="5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 領受神的醫治</a:t>
            </a:r>
          </a:p>
          <a:p>
            <a:pPr marL="0" indent="0" algn="ctr">
              <a:buNone/>
            </a:pPr>
            <a:endParaRPr lang="en-US" altLang="zh-TW" sz="57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順服基督</a:t>
            </a:r>
            <a:r>
              <a:rPr lang="zh-TW" altLang="en-US" sz="5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 經歷生命更新</a:t>
            </a:r>
          </a:p>
          <a:p>
            <a:pPr marL="0" indent="0" algn="ctr">
              <a:buNone/>
            </a:pPr>
            <a:endParaRPr lang="en-US" altLang="zh-TW" sz="57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持守盼望</a:t>
            </a:r>
            <a:r>
              <a:rPr lang="zh-TW" altLang="en-US" sz="5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 見證神的大能與榮耀</a:t>
            </a:r>
            <a:endParaRPr lang="en-US" altLang="zh-TW" sz="57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耶穌基督昨日今日一直到永遠是一樣的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（希伯來書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13:8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en-US" altLang="zh-TW" sz="4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074CB-045D-82DA-C3B9-6C91CF453835}"/>
              </a:ext>
            </a:extLst>
          </p:cNvPr>
          <p:cNvSpPr txBox="1"/>
          <p:nvPr/>
        </p:nvSpPr>
        <p:spPr>
          <a:xfrm>
            <a:off x="3049793" y="-11295419"/>
            <a:ext cx="6099586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/>
              <a:t>醫治禱告</a:t>
            </a:r>
          </a:p>
          <a:p>
            <a:r>
              <a:rPr lang="zh-TW" altLang="en-US" dirty="0"/>
              <a:t>親愛的天父，</a:t>
            </a:r>
          </a:p>
          <a:p>
            <a:r>
              <a:rPr lang="zh-TW" altLang="en-US" dirty="0"/>
              <a:t>感謝祢是施行諸般救恩的神。我的生命、健康、氣息都在乎祢。</a:t>
            </a:r>
          </a:p>
          <a:p>
            <a:r>
              <a:rPr lang="zh-TW" altLang="en-US" dirty="0"/>
              <a:t>奉主耶穌基督的名，我將自己完全交託給祢。求祢赦免我的罪，潔淨我的心，除去一切憂慮、懼怕、苦毒和不信。</a:t>
            </a:r>
          </a:p>
          <a:p>
            <a:r>
              <a:rPr lang="zh-TW" altLang="en-US" dirty="0"/>
              <a:t>主啊，祢曾應許：</a:t>
            </a:r>
          </a:p>
          <a:p>
            <a:r>
              <a:rPr lang="zh-TW" altLang="en-US" dirty="0"/>
              <a:t>「因祂受的鞭傷，我們得醫治。」</a:t>
            </a:r>
          </a:p>
          <a:p>
            <a:r>
              <a:rPr lang="zh-TW" altLang="en-US" dirty="0"/>
              <a:t>求祢將醫治的大能運行在我的身體、心思意念和靈裡。</a:t>
            </a:r>
          </a:p>
          <a:p>
            <a:r>
              <a:rPr lang="zh-TW" altLang="en-US" dirty="0"/>
              <a:t>求祢醫治軟弱、修復破碎、更新生命。</a:t>
            </a:r>
          </a:p>
          <a:p>
            <a:r>
              <a:rPr lang="zh-TW" altLang="en-US" dirty="0"/>
              <a:t>求聖靈充滿我，使我認定基督、跟隨基督、順服基督。</a:t>
            </a:r>
          </a:p>
          <a:p>
            <a:r>
              <a:rPr lang="zh-TW" altLang="en-US" dirty="0"/>
              <a:t>無論景況如何，我宣告：</a:t>
            </a:r>
          </a:p>
          <a:p>
            <a:r>
              <a:rPr lang="zh-TW" altLang="en-US" dirty="0"/>
              <a:t>我的拯救、我的榮耀，都在乎神！</a:t>
            </a:r>
          </a:p>
          <a:p>
            <a:r>
              <a:rPr lang="zh-TW" altLang="en-US" dirty="0"/>
              <a:t>人能脫離死亡，是在乎主耶和華！</a:t>
            </a:r>
          </a:p>
          <a:p>
            <a:r>
              <a:rPr lang="zh-TW" altLang="en-US" dirty="0"/>
              <a:t>願一切榮耀都歸給父神。</a:t>
            </a:r>
          </a:p>
          <a:p>
            <a:r>
              <a:rPr lang="zh-TW" altLang="en-US" dirty="0"/>
              <a:t>奉主耶穌基督得勝的名禱告。</a:t>
            </a:r>
          </a:p>
          <a:p>
            <a:r>
              <a:rPr lang="zh-TW" altLang="en-US" dirty="0"/>
              <a:t>阿們！</a:t>
            </a:r>
          </a:p>
          <a:p>
            <a:r>
              <a:rPr lang="zh-TW" altLang="en-US" b="1" dirty="0"/>
              <a:t>結語（金句）</a:t>
            </a:r>
          </a:p>
          <a:p>
            <a:r>
              <a:rPr lang="zh-TW" altLang="en-US" dirty="0"/>
              <a:t>神是為我們施行諸般救恩的 神；</a:t>
            </a:r>
            <a:br>
              <a:rPr lang="zh-TW" altLang="en-US" dirty="0"/>
            </a:br>
            <a:r>
              <a:rPr lang="zh-TW" altLang="en-US" dirty="0"/>
              <a:t>人能脫離死亡，是在乎主耶和華。</a:t>
            </a:r>
            <a:br>
              <a:rPr lang="zh-TW" altLang="en-US" dirty="0"/>
            </a:br>
            <a:r>
              <a:rPr lang="zh-TW" altLang="en-US" dirty="0"/>
              <a:t>（詩篇</a:t>
            </a:r>
            <a:r>
              <a:rPr lang="en-US" altLang="zh-TW" dirty="0"/>
              <a:t>68:20</a:t>
            </a:r>
            <a:r>
              <a:rPr lang="zh-TW" altLang="en-US" dirty="0"/>
              <a:t>）</a:t>
            </a:r>
          </a:p>
          <a:p>
            <a:r>
              <a:rPr lang="zh-TW" altLang="en-US" b="1" dirty="0"/>
              <a:t>信息總結</a:t>
            </a:r>
          </a:p>
          <a:p>
            <a:r>
              <a:rPr lang="zh-TW" altLang="en-US" b="1" dirty="0"/>
              <a:t>仰望神的救恩</a:t>
            </a:r>
            <a:br>
              <a:rPr lang="zh-TW" altLang="en-US" dirty="0"/>
            </a:br>
            <a:r>
              <a:rPr lang="zh-TW" altLang="en-US" dirty="0"/>
              <a:t>→ 領受神的醫治</a:t>
            </a:r>
          </a:p>
          <a:p>
            <a:r>
              <a:rPr lang="zh-TW" altLang="en-US" b="1" dirty="0"/>
              <a:t>順服基督</a:t>
            </a:r>
            <a:br>
              <a:rPr lang="zh-TW" altLang="en-US" dirty="0"/>
            </a:br>
            <a:r>
              <a:rPr lang="zh-TW" altLang="en-US" dirty="0"/>
              <a:t>→ 經歷生命更新</a:t>
            </a:r>
          </a:p>
          <a:p>
            <a:r>
              <a:rPr lang="zh-TW" altLang="en-US" b="1" dirty="0"/>
              <a:t>持守盼望</a:t>
            </a:r>
            <a:br>
              <a:rPr lang="zh-TW" altLang="en-US" dirty="0"/>
            </a:br>
            <a:r>
              <a:rPr lang="zh-TW" altLang="en-US" dirty="0"/>
              <a:t>→ 見證神的大能與榮耀</a:t>
            </a:r>
          </a:p>
          <a:p>
            <a:r>
              <a:rPr lang="zh-TW" altLang="en-US" b="1" dirty="0"/>
              <a:t>耶穌基督昨日、今日、一直到永遠是一樣的！阿們！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9846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612E-3990-733C-F5CC-A624FCE13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醫人的良藥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1E9E-ABA1-9B62-835B-246700A9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喜樂的心、乃是良藥．憂傷的靈、使骨枯乾。 （箴言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r>
            <a:r>
              <a:rPr lang="en-US" altLang="zh-TW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:22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因為得著祂的、就得了生命，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又得了醫全體的良藥。（箴言</a:t>
            </a:r>
            <a:r>
              <a:rPr lang="en-US" altLang="zh-TW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4:22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智慧人的舌頭、卻為醫人的良藥。（箴言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en-US" altLang="zh-TW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:18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忠信的使臣、乃醫人的良藥。（箴言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r>
            <a:r>
              <a:rPr lang="en-US" altLang="zh-TW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:17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0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3DE4-752A-DB07-CE23-3010D554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基督的愛激勵我們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734D1-E6B0-09B4-7728-8986069D0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374"/>
            <a:ext cx="10515600" cy="45955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誰能使我們與基督的愛隔絕呢？難道是患難麼、是困苦麼？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是逼迫麼、是飢餓麼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是赤身露體麼、是危險麼、是刀劍麼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〉</a:t>
            </a: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（羅馬書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8:35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原來基督的愛激勵我們，</a:t>
            </a: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因我們想一人既替眾人死、眾人就都死了，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並且他替眾人死，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是叫那些活著的人，不再為自己活、乃為替他們死而復活的主活。</a:t>
            </a: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（哥林多後書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5:14-15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能以和眾聖徒一同明白基督的愛，是何等長闊高深、</a:t>
            </a: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（以弗所書</a:t>
            </a:r>
            <a:r>
              <a:rPr lang="en-US" altLang="zh-TW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3:18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zh-TW" altLang="en-US" sz="2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96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2F1D-1C12-F01F-2AC7-BD9FA322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靈魂興盛在乎神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3C71-E4F2-02CA-C3A5-74793E55D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親愛的兄弟阿！我願你凡事興盛、身體健壯，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正如你的</a:t>
            </a:r>
            <a:r>
              <a:rPr lang="zh-TW" altLang="en-US" sz="51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靈魂興盛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一樣。</a:t>
            </a:r>
            <a:endParaRPr lang="en-US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約翰三書</a:t>
            </a:r>
            <a:r>
              <a:rPr lang="en-US" altLang="zh-TW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所以你們要彼此認罪、互相代求，</a:t>
            </a:r>
            <a:endParaRPr lang="en-US" altLang="zh-TW" sz="51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使你們可以得醫治。</a:t>
            </a:r>
            <a:endParaRPr lang="en-US" altLang="zh-TW" sz="51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義人祈禱所發的力量，是大有功效的。</a:t>
            </a:r>
            <a:endParaRPr lang="en-US" altLang="zh-TW" sz="51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（雅各書</a:t>
            </a:r>
            <a:r>
              <a:rPr lang="en-US" altLang="zh-TW" sz="51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5:16</a:t>
            </a:r>
            <a:r>
              <a:rPr lang="zh-TW" altLang="en-US" sz="51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7258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A621-E2F6-6D2E-8550-8736C59B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數字時代</a:t>
            </a:r>
            <a:r>
              <a:rPr lang="zh-TW" altLang="en-US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sz="4400" b="1" i="0" u="none" strike="noStrike" kern="120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</a:t>
            </a:r>
            <a:r>
              <a:rPr lang="zh-TW" altLang="en-US" sz="44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sz="4400" b="1" i="0" u="none" strike="noStrike" kern="120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在這些年間復興</a:t>
            </a:r>
            <a:r>
              <a:rPr lang="zh-TW" altLang="en-US" sz="4400" b="1" i="0" u="none" strike="noStrike" kern="120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sz="4400" b="1" i="0" u="none" strike="noStrike" kern="120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的作為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D72F5-1F78-1CDF-52C1-CE69AF2F6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586"/>
            <a:ext cx="10515600" cy="4965289"/>
          </a:xfrm>
        </p:spPr>
        <p:txBody>
          <a:bodyPr>
            <a:normAutofit fontScale="70000" lnSpcReduction="20000"/>
          </a:bodyPr>
          <a:lstStyle/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耶和華阿、我聽見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的名聲言語，就懼怕。</a:t>
            </a:r>
            <a:endParaRPr lang="zh-TW" altLang="en-US" sz="40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耶和華阿！求祢在這些年間</a:t>
            </a:r>
            <a:r>
              <a:rPr lang="zh-TW" altLang="en-US" sz="40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復興祢的作為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zh-TW" altLang="en-US" sz="40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在這些年間顯明出來，在發怒的時候、以憐憫為念。</a:t>
            </a:r>
            <a:endParaRPr lang="zh-TW" altLang="en-US" sz="34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神從提幔而來、聖者從巴蘭山臨到。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祂的榮光遮蔽諸天、頌讚充滿大地。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4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</a:t>
            </a:r>
            <a:r>
              <a:rPr lang="zh-TW" altLang="en-US" sz="40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輝煌如同日光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，從祂手裡</a:t>
            </a:r>
            <a:r>
              <a:rPr lang="zh-TW" altLang="en-US" sz="40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射出光線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，在其中</a:t>
            </a:r>
            <a:r>
              <a:rPr lang="zh-TW" altLang="en-US" sz="40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藏著祂的能力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40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在祂前面有瘟疫流行、在他腳下有熱症發出。</a:t>
            </a:r>
            <a:endParaRPr lang="zh-TW" altLang="en-US" sz="40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祂站立、量了大地，使地震動，觀看、趕散萬民。</a:t>
            </a:r>
            <a:endParaRPr lang="en-US" altLang="zh-TW" sz="3400" b="1" dirty="0">
              <a:solidFill>
                <a:srgbClr val="22222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永久的山崩裂、長存的嶺塌陷，祂的作為與古時一樣。</a:t>
            </a:r>
            <a:endParaRPr lang="zh-TW" altLang="en-US" sz="34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t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（哈巴谷書</a:t>
            </a:r>
            <a:r>
              <a:rPr lang="en-US" altLang="zh-TW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3:2-6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34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49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EDBD7-D853-096C-BAEC-4F7126C6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因救我的 神喜樂</a:t>
            </a:r>
            <a:endParaRPr 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82D2-CA7E-0173-F164-DFAC16F9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311"/>
            <a:ext cx="10515600" cy="53525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對我說：我的恩典彀你用的，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因為我的能力，是在人的軟弱上顯得完全。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所以我更喜歡誇自己的軟弱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好叫</a:t>
            </a:r>
            <a:r>
              <a:rPr lang="zh-TW" altLang="en-US" sz="38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基督的能力覆庇我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（哥林多後書</a:t>
            </a:r>
            <a:r>
              <a:rPr lang="en-US" altLang="zh-TW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12:9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雖然無花果樹不發旺、葡萄樹不結果、橄欖樹也不效力、</a:t>
            </a:r>
            <a:endParaRPr lang="en-US" altLang="zh-TW" sz="3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田地不出糧食、圈中絕了羊、棚內也沒有牛</a:t>
            </a:r>
            <a:r>
              <a:rPr lang="zh-CN" altLang="en-US" sz="3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3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然而我要因耶和華歡欣、</a:t>
            </a:r>
            <a:r>
              <a:rPr lang="zh-TW" altLang="en-US" sz="38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因救我的 神喜樂</a:t>
            </a:r>
            <a:r>
              <a:rPr lang="zh-TW" altLang="en-US" sz="3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主耶和華是我的力量．</a:t>
            </a:r>
            <a:endParaRPr lang="en-US" altLang="zh-TW" sz="3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祂使我的腳快如母鹿的蹄、又</a:t>
            </a:r>
            <a:r>
              <a:rPr lang="zh-TW" altLang="en-US" sz="38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使我穩行在高處</a:t>
            </a:r>
            <a:r>
              <a:rPr lang="zh-TW" altLang="en-US" sz="3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哈巴谷書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</a:t>
            </a:r>
            <a:r>
              <a:rPr lang="en-US" alt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en-US" alt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3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3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3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2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49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8E8528-8074-E5F4-D059-7007D12B5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894" y="457200"/>
            <a:ext cx="106923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9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8F30-99A5-C9B2-9EDF-C71D8BFC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肉身是地上的</a:t>
            </a:r>
            <a:r>
              <a:rPr lang="zh-TW" altLang="en-US" sz="44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帳棚</a:t>
            </a:r>
            <a:endParaRPr 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395E-9029-C01A-928C-C51AA4F0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02983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我們原知道、我們這地上的帳棚若拆毀了，</a:t>
            </a:r>
            <a:endParaRPr lang="en-US" altLang="zh-TW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必得 神所造、不是人手所造、在天上永存的房屋。</a:t>
            </a:r>
            <a:endParaRPr lang="en-US" altLang="zh-TW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我們在這帳棚裡歎息、深想得那從天上來的房屋、</a:t>
            </a:r>
            <a:endParaRPr lang="en-US" altLang="zh-TW" sz="41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好像穿上衣服，倘若穿上、被遇見的時候就不至於赤身了。</a:t>
            </a:r>
            <a:endParaRPr lang="en-US" altLang="zh-TW" sz="41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1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我們在這帳棚裡、歎息勞苦，</a:t>
            </a:r>
            <a:endParaRPr lang="en-US" altLang="zh-TW" sz="41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並非願意脫下這個、乃是願意穿上那個，</a:t>
            </a:r>
            <a:endParaRPr lang="en-US" altLang="zh-TW" sz="41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好叫這必死的被生命吞滅了。</a:t>
            </a:r>
            <a:endParaRPr lang="en-US" altLang="zh-TW" sz="41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3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3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哥林多後書</a:t>
            </a:r>
            <a:r>
              <a:rPr lang="en-US" altLang="zh-TW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en-US" altLang="zh-TW" sz="33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:1-4</a:t>
            </a:r>
            <a:r>
              <a:rPr lang="zh-TW" altLang="en-US" sz="33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zh-TW" altLang="en-US" sz="2800" dirty="0">
              <a:effectLst/>
              <a:latin typeface="Arial" panose="020B0604020202020204" pitchFamily="34" charset="0"/>
            </a:endParaRPr>
          </a:p>
          <a:p>
            <a:endParaRPr lang="zh-TW" altLang="en-US" sz="2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79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C4F5-80D4-9B99-FD63-7E8C3F7D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立了志向 要得主的喜悅</a:t>
            </a:r>
            <a:endParaRPr 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BD44D-00E7-FFC2-FC65-6E9313DD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為此培植我們的就是 神、祂又賜給我們聖靈作憑據。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所以我們時常坦然無懼、</a:t>
            </a: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並且曉得我們住在身內便與主相離。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因我們行事為人、是憑著信心、不是憑著眼見。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我們坦然無懼、是更願意離開身體與主同住。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所以無論是住在身內、離開身外，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我們立了志向、要得主的喜悅。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哥林多後書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en-US" altLang="zh-TW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:5-9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zh-TW" altLang="en-US" sz="2800" dirty="0">
              <a:effectLst/>
              <a:latin typeface="Arial" panose="020B0604020202020204" pitchFamily="34" charset="0"/>
            </a:endParaRPr>
          </a:p>
          <a:p>
            <a:endParaRPr lang="zh-TW" altLang="en-US" sz="2800" dirty="0">
              <a:effectLst/>
              <a:latin typeface="Arial" panose="020B0604020202020204" pitchFamily="34" charset="0"/>
            </a:endParaRPr>
          </a:p>
          <a:p>
            <a:endParaRPr lang="zh-TW" altLang="en-US" sz="2800" dirty="0">
              <a:effectLst/>
              <a:latin typeface="Arial" panose="020B0604020202020204" pitchFamily="34" charset="0"/>
            </a:endParaRPr>
          </a:p>
          <a:p>
            <a:endParaRPr lang="zh-TW" altLang="en-US" sz="2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43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52C9A3-C4D5-132F-45AF-A4716207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07" y="3296806"/>
            <a:ext cx="5294823" cy="3159012"/>
          </a:xfrm>
          <a:noFill/>
        </p:spPr>
        <p:txBody>
          <a:bodyPr anchor="t">
            <a:normAutofit fontScale="90000"/>
          </a:bodyPr>
          <a:lstStyle/>
          <a:p>
            <a:pPr marL="0" indent="0" algn="ctr">
              <a:buNone/>
            </a:pPr>
            <a:r>
              <a:rPr lang="zh-TW" altLang="en-US" sz="2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32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為主而活</a:t>
            </a:r>
            <a:r>
              <a:rPr lang="en-US" altLang="zh-TW" sz="32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br>
              <a:rPr lang="en-US" altLang="zh-TW" sz="32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2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2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在地若天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在天永活</a:t>
            </a:r>
            <a:br>
              <a:rPr lang="en-US" altLang="zh-TW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2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神是為我們施行諸般救恩的 神；</a:t>
            </a:r>
            <a:br>
              <a:rPr lang="en-US" altLang="zh-TW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人能脫離死亡，是在乎主耶和華。（詩篇</a:t>
            </a:r>
            <a:r>
              <a:rPr lang="en-US" altLang="zh-TW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68:20</a:t>
            </a: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Picture 4" descr="A heart in a circle with black text&#10;&#10;Description automatically generated">
            <a:extLst>
              <a:ext uri="{FF2B5EF4-FFF2-40B4-BE49-F238E27FC236}">
                <a16:creationId xmlns:a16="http://schemas.microsoft.com/office/drawing/2014/main" id="{E3677EAC-6A04-6099-08E7-949FAA354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1" y="341936"/>
            <a:ext cx="11424358" cy="240274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72E3E-DF28-3FEB-6C66-C53B6005B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31" y="3242800"/>
            <a:ext cx="6095997" cy="3159011"/>
          </a:xfrm>
          <a:noFill/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zh-TW" altLang="en-US" sz="2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你們蒙召原是為此，</a:t>
            </a:r>
            <a:endParaRPr lang="en-US" altLang="zh-TW" sz="24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因為基督也為你們受過苦、</a:t>
            </a:r>
            <a:endParaRPr lang="en-US" altLang="zh-TW" sz="24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給你們留下榜樣、叫你們跟隨他的腳蹤行。</a:t>
            </a:r>
            <a:endParaRPr lang="en-US" altLang="zh-TW" sz="24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（彼得前書</a:t>
            </a:r>
            <a:r>
              <a:rPr lang="en-US" altLang="zh-TW" sz="2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2:21</a:t>
            </a:r>
            <a:r>
              <a:rPr lang="zh-TW" altLang="en-US" sz="2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4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義人多有苦難，但耶和華救他脫離這一切。</a:t>
            </a:r>
            <a:b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34:19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515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F5FC-6480-DB43-9C7A-0FFB4767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67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zh-TW" altLang="en-US" sz="60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我不知明天的道路</a:t>
            </a:r>
            <a:br>
              <a:rPr lang="zh-TW" altLang="en-US" sz="7200" b="1" dirty="0">
                <a:effectLst/>
              </a:rPr>
            </a:br>
            <a:br>
              <a:rPr lang="zh-TW" altLang="en-US" b="1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C150F-5620-9113-BF2B-E848074E4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53" y="1506071"/>
            <a:ext cx="11306286" cy="46708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0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我不知明天的道路，每一天只为主活， 我不借明天的太阳，因明天或许阴暗， </a:t>
            </a:r>
            <a:endParaRPr lang="zh-TW" altLang="en-US" sz="10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我不要为明天忧虑，因我信主的应许， 我今天要与主同行，因祂知前面如何。</a:t>
            </a:r>
            <a:endParaRPr lang="en-US" altLang="zh-TW" sz="10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ctr">
              <a:buNone/>
            </a:pPr>
            <a:r>
              <a:rPr lang="zh-TW" altLang="en-US" sz="10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 </a:t>
            </a:r>
            <a:endParaRPr lang="zh-TW" altLang="en-US" sz="10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4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有许多未来的事情，我现在不能识透， </a:t>
            </a:r>
            <a:endParaRPr lang="en-US" altLang="zh-TW" sz="10400" b="1" dirty="0">
              <a:solidFill>
                <a:schemeClr val="accent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sz="104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但我知谁管着明天，我也知谁牵我手。 </a:t>
            </a:r>
            <a:endParaRPr lang="zh-TW" altLang="en-US" sz="10400" b="1" dirty="0">
              <a:solidFill>
                <a:schemeClr val="accent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0400" b="1" dirty="0">
              <a:solidFill>
                <a:schemeClr val="accent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sz="10400" b="1" dirty="0">
                <a:solidFill>
                  <a:srgbClr val="0563C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每一步越走越光明，像攀登黄金阶梯， 每重担越挑越轻省，每朵云披上银衣。 </a:t>
            </a:r>
            <a:endParaRPr lang="zh-TW" altLang="en-US" sz="10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在那里阳光常普照，在那里没有眼泪， 在美丽彩虹的尽头，众山岭与天相连。 </a:t>
            </a:r>
            <a:endParaRPr lang="zh-TW" altLang="en-US" sz="10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0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ctr">
              <a:buNone/>
            </a:pPr>
            <a:r>
              <a:rPr lang="zh-TW" altLang="en-US" sz="10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我不知明天的道路，或遭遇生活苦楚， 但那位养活麻雀者，祂必然也看顾我。 </a:t>
            </a:r>
            <a:endParaRPr lang="zh-TW" altLang="en-US" sz="10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祂</a:t>
            </a:r>
            <a:r>
              <a:rPr lang="zh-TW" altLang="en-US" sz="10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是我旅途的良伴，或经过水火之灾， 但救主必与我同在，祂宝血把我遮盖。 </a:t>
            </a:r>
            <a:endParaRPr lang="zh-TW" altLang="en-US" sz="10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10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56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95EB19-F0AE-B384-3367-B0012CDC7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1"/>
            <a:ext cx="11277600" cy="56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7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C936-5970-835D-BAD0-239781E3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信心的盼望</a:t>
            </a:r>
            <a:endParaRPr 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F3D3B-D2BD-87E7-15F8-6D6A9106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952181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當耶和華纏裹他百姓的損處、醫治他民鞭傷的日子，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月光必像日光、日光必加七倍、像七日的光一樣。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（以賽亞書</a:t>
            </a: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30:26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但向你們敬畏我名的人，必有公義的日頭出現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其光線有醫治之能。你們必出來跳躍如圈裡的肥犢。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瑪拉基書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4:2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801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52C9A3-C4D5-132F-45AF-A4716207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2796462"/>
            <a:ext cx="5071221" cy="3351261"/>
          </a:xfrm>
          <a:noFill/>
        </p:spPr>
        <p:txBody>
          <a:bodyPr anchor="t">
            <a:normAutofit fontScale="90000"/>
          </a:bodyPr>
          <a:lstStyle/>
          <a:p>
            <a:pPr algn="ctr"/>
            <a:r>
              <a:rPr lang="zh-TW" altLang="en-US" sz="5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為主而活</a:t>
            </a:r>
            <a:br>
              <a:rPr lang="en-US" altLang="zh-TW" sz="5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在地若天</a:t>
            </a:r>
            <a:br>
              <a:rPr lang="en-US" altLang="zh-TW" sz="5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5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在天永活</a:t>
            </a:r>
            <a:endParaRPr lang="en-US" sz="115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77EAC-6A04-6099-08E7-949FAA354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4" y="414602"/>
            <a:ext cx="10843065" cy="187043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72E3E-DF28-3FEB-6C66-C53B6005B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99" y="2699634"/>
            <a:ext cx="6095989" cy="3657785"/>
          </a:xfrm>
          <a:noFill/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神是為我們</a:t>
            </a:r>
            <a:endParaRPr lang="en-US" altLang="zh-TW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施行諸般救恩的 神；</a:t>
            </a:r>
            <a:b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人能脫離死亡，</a:t>
            </a:r>
            <a:endParaRPr lang="en-US" altLang="zh-TW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是在乎主耶和華。</a:t>
            </a:r>
            <a:endParaRPr lang="en-US" altLang="zh-TW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68:20</a:t>
            </a: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12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C88A-CC7C-554F-CF4A-50D9632D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神未曾應許</a:t>
            </a:r>
            <a:endParaRPr 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B78E3-0F9E-1365-81F6-783DA447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01"/>
            <a:ext cx="10515600" cy="48301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3000" b="1" dirty="0">
                <a:solidFill>
                  <a:srgbClr val="0563C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神未曾應許：天色常藍，人生的路途花香常漫； </a:t>
            </a:r>
            <a:endParaRPr lang="en-US" altLang="zh-TW" sz="3000" b="1" dirty="0">
              <a:solidFill>
                <a:srgbClr val="0563C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sz="3000" b="1" dirty="0">
                <a:solidFill>
                  <a:srgbClr val="0563C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神未曾應許：常晴無雨，常樂無痛苦，常安無虞。</a:t>
            </a:r>
            <a:endParaRPr lang="en-US" altLang="zh-TW" sz="3000" b="1" dirty="0">
              <a:solidFill>
                <a:srgbClr val="0563C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sz="30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（副歌） </a:t>
            </a:r>
            <a:endParaRPr lang="en-US" altLang="zh-TW" sz="3000" b="1" dirty="0">
              <a:solidFill>
                <a:schemeClr val="accent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sz="30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神卻曾應許：生活有力，行路有光亮，作工得息， </a:t>
            </a:r>
            <a:endParaRPr lang="en-US" altLang="zh-TW" sz="3000" b="1" dirty="0">
              <a:solidFill>
                <a:schemeClr val="accent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sz="30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試煉得恩勗，危難有賴，無限的體諒，不死的愛。</a:t>
            </a:r>
            <a:endParaRPr lang="zh-TW" altLang="en-US" sz="3000" b="1" dirty="0">
              <a:solidFill>
                <a:schemeClr val="accent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 </a:t>
            </a:r>
            <a:endParaRPr lang="zh-TW" altLang="en-US" sz="3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神未曾應許：我們不遇苦難和試探、懊惱、憂慮； </a:t>
            </a:r>
            <a:endParaRPr lang="en-US" altLang="zh-TW" sz="3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神未曾應許：我們不負許多的重擔、許多事務。 </a:t>
            </a:r>
            <a:endParaRPr lang="en-US" altLang="zh-TW" sz="3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神未曾應許：前途盡是平坦的大路，任意驅馳； </a:t>
            </a:r>
            <a:endParaRPr lang="en-US" altLang="zh-TW" sz="3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沒有深水拒，汪洋一片，沒有大山阻，高薄雲天。 </a:t>
            </a:r>
            <a:endParaRPr lang="zh-TW" altLang="en-US" sz="3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F5FC-6480-DB43-9C7A-0FFB4767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67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zh-TW" altLang="en-US" sz="67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全能医治者</a:t>
            </a:r>
            <a:br>
              <a:rPr lang="zh-TW" altLang="en-US" b="1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C150F-5620-9113-BF2B-E848074E4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407"/>
            <a:ext cx="10515600" cy="41975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祢是我神 来医治我 祢是全能医治者 </a:t>
            </a:r>
            <a:endParaRPr lang="en-US" altLang="zh-TW" sz="4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祢已发命 来医治我疾病 </a:t>
            </a:r>
            <a:endParaRPr lang="en-US" altLang="zh-TW" sz="4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祢是我神 来医治我 </a:t>
            </a:r>
            <a:endParaRPr lang="en-US" altLang="zh-TW" sz="4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主耶和华 我医治者 祂是全能医治者 </a:t>
            </a:r>
            <a:endParaRPr lang="en-US" altLang="zh-TW" sz="4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祂已发命 来医治我疾病 </a:t>
            </a:r>
            <a:endParaRPr lang="en-US" altLang="zh-TW" sz="4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主耶和华 我医治者</a:t>
            </a:r>
            <a:endParaRPr lang="zh-TW" altLang="en-US" sz="4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3C8C8A2-39BF-1E3B-4B11-CBCBC2A8DC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62" b="2"/>
          <a:stretch>
            <a:fillRect/>
          </a:stretch>
        </p:blipFill>
        <p:spPr>
          <a:xfrm>
            <a:off x="411708" y="317578"/>
            <a:ext cx="11396471" cy="350843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41A316-AC0B-0B62-7A4C-436426F5D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4018136"/>
            <a:ext cx="4569060" cy="2294891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耶和華拉法</a:t>
            </a:r>
            <a:br>
              <a:rPr lang="en-US" altLang="zh-TW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Jehovah-Rapha</a:t>
            </a:r>
            <a:br>
              <a:rPr 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耶和華是醫治你的</a:t>
            </a:r>
            <a:endParaRPr lang="en-US" sz="8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FF311-0F31-DF76-B8E3-FE1239E79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6146" y="4018143"/>
            <a:ext cx="5954918" cy="2129599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altLang="zh-TW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主是全知、全能、全愛</a:t>
            </a:r>
            <a:endParaRPr lang="en-US" altLang="zh-TW" sz="39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zh-TW" sz="39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醫治者、拯救者、生命的主</a:t>
            </a:r>
            <a:endParaRPr lang="en-US" sz="39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63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8992-EAE4-89FD-3C56-CCD0D9AC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醫治在乎神</a:t>
            </a:r>
            <a:br>
              <a:rPr lang="en-US" altLang="zh-TW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18245-4F2B-A495-022C-1EE1929CD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zh-TW" altLang="en-US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我的拯救、我的榮耀，都在乎 神；</a:t>
            </a:r>
            <a:endParaRPr lang="en-US" altLang="zh-TW" sz="6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我力量的磐石、我的避難所，都在乎 神。</a:t>
            </a:r>
            <a:endParaRPr lang="en-US" altLang="zh-TW" sz="6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62:7</a:t>
            </a:r>
            <a:r>
              <a:rPr lang="zh-TW" altLang="en-US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6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主啊！人得存活，乃在乎此；我靈存活，也全在此。</a:t>
            </a:r>
            <a:endParaRPr lang="en-US" altLang="zh-TW" sz="6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所以求祢使我痊癒，仍然存活。</a:t>
            </a:r>
            <a:endParaRPr lang="en-US" altLang="zh-TW" sz="6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（以賽亞書</a:t>
            </a:r>
            <a:r>
              <a:rPr lang="en-US" altLang="zh-TW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38:16</a:t>
            </a:r>
            <a:r>
              <a:rPr lang="zh-TW" altLang="en-US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6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6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我耶和華是醫治你的（出埃及記</a:t>
            </a:r>
            <a:r>
              <a:rPr lang="en-US" altLang="zh-TW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15:26</a:t>
            </a:r>
            <a:r>
              <a:rPr lang="zh-TW" altLang="en-US" sz="6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en-US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2943</Words>
  <Application>Microsoft Macintosh PowerPoint</Application>
  <PresentationFormat>Widescreen</PresentationFormat>
  <Paragraphs>345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Microsoft YaHei UI</vt:lpstr>
      <vt:lpstr>Arial</vt:lpstr>
      <vt:lpstr>Calibri</vt:lpstr>
      <vt:lpstr>Calibri Light</vt:lpstr>
      <vt:lpstr>Office Theme</vt:lpstr>
      <vt:lpstr>PowerPoint Presentation</vt:lpstr>
      <vt:lpstr>數字時代 求祢在這些年間復興祢的作為</vt:lpstr>
      <vt:lpstr>基督的愛激勵我們</vt:lpstr>
      <vt:lpstr>信心的盼望</vt:lpstr>
      <vt:lpstr> 為主而活   在地若天   在天永活</vt:lpstr>
      <vt:lpstr>神未曾應許</vt:lpstr>
      <vt:lpstr> 全能医治者 </vt:lpstr>
      <vt:lpstr>耶和華拉法  Jehovah-Rapha  耶和華是醫治你的</vt:lpstr>
      <vt:lpstr> 醫治在乎神 </vt:lpstr>
      <vt:lpstr>神是醫治的源頭</vt:lpstr>
      <vt:lpstr> 醫治包括 </vt:lpstr>
      <vt:lpstr>祂誠然 擔當我們的憂患 背負我們的痛苦</vt:lpstr>
      <vt:lpstr> 耶穌擔當我們的疾病 </vt:lpstr>
      <vt:lpstr> 福音是神的大能 </vt:lpstr>
      <vt:lpstr> 十字架的救恩包括 </vt:lpstr>
      <vt:lpstr>耶穌 天國權柄 捨得</vt:lpstr>
      <vt:lpstr>神的國臨近你們了</vt:lpstr>
      <vt:lpstr> 天國福音改變 </vt:lpstr>
      <vt:lpstr>四個關鍵  ① 自卑                     ② 禱告                         ③ 尋求主                            ④ 悔改歸向神 </vt:lpstr>
      <vt:lpstr>尋求主的面 </vt:lpstr>
      <vt:lpstr> 悔改順服基督 </vt:lpstr>
      <vt:lpstr> 專心仰望主 </vt:lpstr>
      <vt:lpstr> 真正的醫治 </vt:lpstr>
      <vt:lpstr> 我們相信 </vt:lpstr>
      <vt:lpstr>   義人多有苦難， 但耶和華救他 脫離這一切。 （詩篇34:19）</vt:lpstr>
      <vt:lpstr> 神的應許 </vt:lpstr>
      <vt:lpstr> 認定主  </vt:lpstr>
      <vt:lpstr>  指望在主耶穌基督</vt:lpstr>
      <vt:lpstr>醫人的良藥</vt:lpstr>
      <vt:lpstr>靈魂興盛在乎神</vt:lpstr>
      <vt:lpstr>數字時代 求祢在這些年間復興祢的作為</vt:lpstr>
      <vt:lpstr>因救我的 神喜樂</vt:lpstr>
      <vt:lpstr>PowerPoint Presentation</vt:lpstr>
      <vt:lpstr>肉身是地上的帳棚</vt:lpstr>
      <vt:lpstr>立了志向 要得主的喜悅</vt:lpstr>
      <vt:lpstr> 《為主而活》   在地若天   在天永活  神是為我們施行諸般救恩的 神； 人能脫離死亡，是在乎主耶和華。（詩篇68:20） </vt:lpstr>
      <vt:lpstr> 我不知明天的道路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Minchi Ho Pi</dc:creator>
  <cp:lastModifiedBy>Minchi Ho Pi</cp:lastModifiedBy>
  <cp:revision>9</cp:revision>
  <dcterms:created xsi:type="dcterms:W3CDTF">2026-06-10T05:01:05Z</dcterms:created>
  <dcterms:modified xsi:type="dcterms:W3CDTF">2026-06-11T05:32:12Z</dcterms:modified>
</cp:coreProperties>
</file>