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66" r:id="rId4"/>
    <p:sldId id="267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2" r:id="rId13"/>
    <p:sldId id="262" r:id="rId14"/>
    <p:sldId id="273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1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m9JGJjTt0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VQXR6H376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04" y="3689779"/>
            <a:ext cx="3910613" cy="2457944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4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數字時代的</a:t>
            </a:r>
            <a:r>
              <a:rPr lang="zh-TW" altLang="en-US" sz="4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Pray</a:t>
            </a:r>
            <a:br>
              <a:rPr lang="en-US" sz="4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是否</a:t>
            </a:r>
            <a:r>
              <a:rPr lang="zh-TW" altLang="en-US" sz="4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br>
              <a:rPr lang="en-US" sz="4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你只選擇了</a:t>
            </a:r>
            <a:r>
              <a:rPr lang="zh-TW" altLang="en-US" sz="4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5ACA0-3F55-253D-811D-D0222F36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0" y="267615"/>
            <a:ext cx="8731720" cy="285350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977" y="3520247"/>
            <a:ext cx="4517139" cy="2627496"/>
          </a:xfrm>
          <a:noFill/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24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耶穌）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來到門徒那裡、見他們睡著了，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就對彼得說：怎麼樣、</a:t>
            </a:r>
            <a:endParaRPr lang="en-US" altLang="zh-TW" sz="2800" b="1" dirty="0">
              <a:solidFill>
                <a:schemeClr val="bg1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你們不能同我儆醒片時麼？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（馬太福音</a:t>
            </a:r>
            <a: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26:40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5B48-9C8F-781E-9539-EF694F5D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86E658-0FA4-3C9A-DEA6-D0E2BD403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IQ + EQ 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更需要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在你一切所行的事上，都要認定祂，</a:t>
            </a:r>
            <a:endParaRPr lang="en-US" altLang="zh-TW" sz="40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祂必指引你的路。（</a:t>
            </a:r>
            <a:r>
              <a:rPr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箴言3:6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敬畏耶和華、是智慧的開端，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認識至聖者、便是聰明。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你藉著我，日子必增多、年歲也必加添。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9:10-11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4BC2-7608-576F-ADD2-01E553A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BBACEA-1405-BED0-3562-E3C9EF740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4310"/>
            <a:ext cx="9144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7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與我儆醒片時  代禱的能力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所以你們要彼此認罪、互相代求、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使你們可以得醫治。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義人祈禱所發的力量，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是大有功效的。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雅各書5:16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39A5-223B-80D3-B5D1-8D86E563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同心合意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1554-615E-2D67-8FAF-8AAF3F2B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70357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zh-TW" altLang="en-US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我實在告訴你們：</a:t>
            </a:r>
            <a:endParaRPr lang="en-US" altLang="zh-TW" sz="8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凡你們在地上所捆綁的、在天上也要捆綁。</a:t>
            </a:r>
            <a:endParaRPr lang="en-US" altLang="zh-TW" sz="8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凡你們在地上所釋放的、在天上也要釋放。</a:t>
            </a:r>
            <a:endParaRPr lang="en-US" altLang="zh-TW" sz="8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9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我又告訴你們：</a:t>
            </a:r>
            <a:endParaRPr lang="en-US" altLang="zh-TW" sz="9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若是你們中間有兩個人在地上、</a:t>
            </a:r>
            <a:endParaRPr lang="en-US" altLang="zh-TW" sz="9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同心合意的求甚麼事，</a:t>
            </a:r>
            <a:endParaRPr lang="en-US" altLang="zh-TW" sz="9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我在天上的父、必為他們成全。</a:t>
            </a:r>
            <a:endParaRPr lang="en-US" altLang="zh-TW" sz="9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因為無論在那裡、有兩三個人奉我的名聚會、</a:t>
            </a:r>
            <a:endParaRPr lang="en-US" altLang="zh-TW" sz="8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那裡就有我在他們中間。</a:t>
            </a:r>
            <a:endParaRPr lang="en-US" altLang="zh-TW" sz="86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（馬太福音</a:t>
            </a:r>
            <a:r>
              <a:rPr lang="en-US" altLang="zh-TW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18:18-20</a:t>
            </a:r>
            <a:r>
              <a:rPr lang="zh-TW" altLang="en-US" sz="86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86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8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200" dirty="0">
              <a:effectLst/>
              <a:latin typeface="Arial" panose="020B0604020202020204" pitchFamily="34" charset="0"/>
            </a:endParaRPr>
          </a:p>
          <a:p>
            <a:endParaRPr lang="zh-TW" altLang="en-US" sz="32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8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89C9-A5B9-BB4E-35BF-EAD829AA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2F9C3F-9B23-9DEB-3773-09119FC5A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595"/>
            <a:ext cx="9144000" cy="2574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AE8C64-7FB9-2D32-71A8-6D53B9E3894F}"/>
              </a:ext>
            </a:extLst>
          </p:cNvPr>
          <p:cNvSpPr txBox="1"/>
          <p:nvPr/>
        </p:nvSpPr>
        <p:spPr>
          <a:xfrm>
            <a:off x="297180" y="2721977"/>
            <a:ext cx="854964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神賜人生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Mission Trip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神必同在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與神同心 同行同工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Pray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不是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Play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我必不至死、仍要存活，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並要傳揚耶和華的作為。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118:17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75948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834D-E76A-D9EB-D633-71776675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3634D0-967C-38A0-F648-547869527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" y="0"/>
            <a:ext cx="9086850" cy="3051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C45F6-8363-5903-1A2E-63B05DAE1540}"/>
              </a:ext>
            </a:extLst>
          </p:cNvPr>
          <p:cNvSpPr txBox="1"/>
          <p:nvPr/>
        </p:nvSpPr>
        <p:spPr>
          <a:xfrm>
            <a:off x="182880" y="3051809"/>
            <a:ext cx="89611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願頌讚歸與我們的主耶穌基督的父　神、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就是發慈悲的父、賜各樣安慰的　神．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我們在一切患難中，祂就安慰我們，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叫我們能用　神所賜的安慰、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去安慰那遭各樣患難的人。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我們既多受基督的苦楚，就靠基督多得安慰。</a:t>
            </a:r>
            <a:endParaRPr lang="en-US" altLang="zh-TW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800" b="1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1:3-5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2800" b="1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3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0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A566-539B-EF67-86F3-D3049EAE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今生若比永恒长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AC8EF-4EE0-E5A0-5B22-9D5D4A602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310"/>
            <a:ext cx="8229600" cy="478885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今生若比永恆長，讓我們吃喝快樂吧！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管那生命盡頭，有沒有方向答案，</a:t>
            </a:r>
            <a:b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今生若比永恆長，讓我們賺取金銀吧！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還有那種拔資利潤，比這更大，</a:t>
            </a:r>
            <a:b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今生若比永恆長，讓我們求取功名吧！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教那世上的人，從心裡發出讚歎，</a:t>
            </a:r>
            <a:b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今生若比永恆長，讓我們隨心所欲吧！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只這曇花一現，就讓它瀟瀟灑灑，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可是誰不曉得？今生若比永恆長，不比永恆長，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永恆要去何方，今生就要思想，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人若賺得了全世界，陪上了自己的生命，</a:t>
            </a: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能拿什麼來換，能拿什麼來換？</a:t>
            </a:r>
            <a:endParaRPr lang="zh-TW" altLang="en-US" sz="9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1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4B57-F781-84F1-55AB-0CA556F3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再給我一個機會</a:t>
            </a:r>
            <a:br>
              <a:rPr lang="zh-TW" alt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4498-FAC9-2645-BFB3-514C04F9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8760"/>
            <a:ext cx="8229600" cy="461740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再給我一個機會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不要使我失去今天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再給我一個機會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不要使我悔恨連連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主啊！赦免我 赦免我無知的過去 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主啊！接受我 接受我破碎的心靈 </a:t>
            </a:r>
            <a:endParaRPr lang="zh-TW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C92A58F-D8DC-323D-2EA4-069D1DE1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005" r="1" b="4969"/>
          <a:stretch>
            <a:fillRect/>
          </a:stretch>
        </p:blipFill>
        <p:spPr>
          <a:xfrm>
            <a:off x="98797" y="317579"/>
            <a:ext cx="8946405" cy="341677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C31EBD-BCFA-80BF-B56F-7FFECD66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6"/>
            <a:ext cx="3887203" cy="2427293"/>
          </a:xfrm>
          <a:noFill/>
        </p:spPr>
        <p:txBody>
          <a:bodyPr anchor="t">
            <a:normAutofit fontScale="90000"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真正支撐生命的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5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Pray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活出神的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計劃 命定 光彩</a:t>
            </a:r>
            <a:br>
              <a:rPr 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4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5058-137C-C51F-DE9B-0CE0E9D5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691" y="4018143"/>
            <a:ext cx="4245583" cy="2427286"/>
          </a:xfrm>
          <a:noFill/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資訊爆炸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娛樂至上的</a:t>
            </a:r>
            <a:endParaRPr lang="en-US" altLang="zh-TW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play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遊戲人生</a:t>
            </a:r>
            <a:endParaRPr lang="en-US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忙碌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茫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 </a:t>
            </a: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盲目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74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FB81-699D-5C74-211B-C871D36F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BD6B19-2038-BC78-0B85-87C1AE9FB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2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數字時代最大的危機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Pray 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變成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Play</a:t>
            </a:r>
            <a:br>
              <a:rPr lang="en-US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總要儆醒禱告、免得入了迷惑，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你們心靈固然願意，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肉體卻軟弱了。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馬太福音26:41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11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7CF3-99BF-350C-390F-FD2408C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EAA01D-B62E-B35E-8F9E-1CC1A0FF8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7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神允許苦難是為喚醒禱告的心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我們曉得萬事都互相效力，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叫愛 神的人得益處，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就是按祂旨意被召的人。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羅馬書8:28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9753-CDE5-291D-9967-6F6CE6F7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518CFC-DDAD-EFB4-0E43-49204F9CE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0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b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神醫治的心意</a:t>
            </a:r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恢復全人靈、魂、體、家庭</a:t>
            </a:r>
            <a:b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親愛的兄弟阿！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我願你凡事興盛、身體健壯，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正如你的靈魂興盛一樣。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約翰三書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</a:t>
            </a:r>
            <a:r>
              <a:rPr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715</Words>
  <Application>Microsoft Macintosh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Microsoft YaHei UI</vt:lpstr>
      <vt:lpstr>Arial</vt:lpstr>
      <vt:lpstr>Calibri</vt:lpstr>
      <vt:lpstr>Office Theme</vt:lpstr>
      <vt:lpstr>數字時代的 Pray 是否？ 你只選擇了 Play</vt:lpstr>
      <vt:lpstr> 再給我一個機會 </vt:lpstr>
      <vt:lpstr>真正支撐生命的 Pray 活出神的 計劃 命定 光彩 </vt:lpstr>
      <vt:lpstr>PowerPoint Presentation</vt:lpstr>
      <vt:lpstr> 數字時代最大的危機 Pray 變成 Play </vt:lpstr>
      <vt:lpstr>PowerPoint Presentation</vt:lpstr>
      <vt:lpstr>神允許苦難是為喚醒禱告的心</vt:lpstr>
      <vt:lpstr>PowerPoint Presentation</vt:lpstr>
      <vt:lpstr> 神醫治的心意 恢復全人靈、魂、體、家庭 </vt:lpstr>
      <vt:lpstr>PowerPoint Presentation</vt:lpstr>
      <vt:lpstr>IQ + EQ 更需要 SQ</vt:lpstr>
      <vt:lpstr>PowerPoint Presentation</vt:lpstr>
      <vt:lpstr>與我儆醒片時  代禱的能力</vt:lpstr>
      <vt:lpstr>同心合意</vt:lpstr>
      <vt:lpstr>PowerPoint Presentation</vt:lpstr>
      <vt:lpstr>PowerPoint Presentation</vt:lpstr>
      <vt:lpstr> 今生若比永恒长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數字時代的 Pray 是否？ 你只選擇了 Play</dc:title>
  <dc:subject/>
  <dc:creator/>
  <cp:keywords/>
  <dc:description>generated using python-pptx</dc:description>
  <cp:lastModifiedBy>Minchi Ho Pi</cp:lastModifiedBy>
  <cp:revision>3</cp:revision>
  <dcterms:created xsi:type="dcterms:W3CDTF">2013-01-27T09:14:16Z</dcterms:created>
  <dcterms:modified xsi:type="dcterms:W3CDTF">2026-06-16T05:51:55Z</dcterms:modified>
  <cp:category/>
</cp:coreProperties>
</file>