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93" r:id="rId3"/>
    <p:sldId id="296" r:id="rId4"/>
    <p:sldId id="275" r:id="rId5"/>
    <p:sldId id="294" r:id="rId6"/>
    <p:sldId id="257" r:id="rId7"/>
    <p:sldId id="290" r:id="rId8"/>
    <p:sldId id="265" r:id="rId9"/>
    <p:sldId id="282" r:id="rId10"/>
    <p:sldId id="266" r:id="rId11"/>
    <p:sldId id="267" r:id="rId12"/>
    <p:sldId id="258" r:id="rId13"/>
    <p:sldId id="295" r:id="rId14"/>
    <p:sldId id="268" r:id="rId15"/>
    <p:sldId id="287" r:id="rId16"/>
    <p:sldId id="288" r:id="rId17"/>
    <p:sldId id="269" r:id="rId18"/>
    <p:sldId id="270" r:id="rId19"/>
    <p:sldId id="259" r:id="rId20"/>
    <p:sldId id="291" r:id="rId21"/>
    <p:sldId id="271" r:id="rId22"/>
    <p:sldId id="272" r:id="rId23"/>
    <p:sldId id="279" r:id="rId24"/>
    <p:sldId id="273" r:id="rId25"/>
    <p:sldId id="274" r:id="rId26"/>
    <p:sldId id="260" r:id="rId27"/>
    <p:sldId id="284" r:id="rId28"/>
    <p:sldId id="276" r:id="rId29"/>
    <p:sldId id="278" r:id="rId30"/>
    <p:sldId id="281" r:id="rId31"/>
    <p:sldId id="280" r:id="rId32"/>
    <p:sldId id="285" r:id="rId33"/>
    <p:sldId id="289" r:id="rId34"/>
    <p:sldId id="292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kFIAU1TdE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-EnmKsasw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A cross on a hill&#10;&#10;Description automatically generated">
            <a:extLst>
              <a:ext uri="{FF2B5EF4-FFF2-40B4-BE49-F238E27FC236}">
                <a16:creationId xmlns:a16="http://schemas.microsoft.com/office/drawing/2014/main" id="{8FBBDB6E-E9D3-3627-FAA8-ADA34241AC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7" r="1039" b="2"/>
          <a:stretch>
            <a:fillRect/>
          </a:stretch>
        </p:blipFill>
        <p:spPr>
          <a:xfrm>
            <a:off x="469942" y="317578"/>
            <a:ext cx="8138333" cy="350843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C36B0-D164-938F-B3C8-B2C82C70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82" y="4018137"/>
            <a:ext cx="3591216" cy="2129586"/>
          </a:xfrm>
          <a:noFill/>
        </p:spPr>
        <p:txBody>
          <a:bodyPr anchor="t">
            <a:normAutofit fontScale="90000"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末世警醒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数字時代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的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属灵觉醒</a:t>
            </a:r>
            <a:br>
              <a:rPr lang="zh-TW" altLang="en-US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br>
              <a:rPr lang="zh-TW" altLang="en-US" sz="28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7DF07-C56D-41C5-EAE8-4A6B3393D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560" y="4018143"/>
            <a:ext cx="4255578" cy="2129599"/>
          </a:xfrm>
          <a:noFill/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世界巴比伦体系</a:t>
            </a:r>
            <a:endParaRPr lang="en-US" altLang="zh-TW" sz="4000" b="1" dirty="0">
              <a:solidFill>
                <a:schemeClr val="bg1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转向</a:t>
            </a:r>
            <a:endParaRPr lang="en-US" altLang="zh-TW" sz="4000" b="1" dirty="0">
              <a:solidFill>
                <a:schemeClr val="bg1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基督中心体系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1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D660-7EE4-7641-6330-D6595F1B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属神的数字国度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裝在</a:t>
            </a:r>
            <a:r>
              <a:rPr lang="zh-CN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基督中心的思念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裡</a:t>
            </a:r>
            <a:b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666E-A6B8-6B47-F056-4E1474E3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642"/>
            <a:ext cx="8229600" cy="48645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耶稣又设一个比喻、对他们说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没有人把新衣服撕下一块来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补在旧衣服上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若是这样、就把新的撕破了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并且所撕下来的那块新的、和旧的也不相称。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也没有人把新酒装在旧皮袋里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若是这样、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新酒必将皮袋裂开、酒便漏出来、皮袋也就坏了。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</a:t>
            </a:r>
            <a:r>
              <a:rPr lang="zh-CN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新酒必须装在新皮袋里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没有人喝了陈酒又想喝新的、他总说陈的好</a:t>
            </a:r>
            <a:r>
              <a:rPr lang="zh-CN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（路加福音5:36-39）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177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3C6D-BD90-2D88-D183-CBD4A7D6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时代新器皿生命 承载 圣灵新工作</a:t>
            </a:r>
            <a:br>
              <a:rPr lang="zh-CN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72019-FF43-940D-1EA0-59B1349B0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410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万军之耶和华说：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不是倚靠势力，不是倚靠才能，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乃是倚靠我的灵方能成事。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（撒迦利亚书 4:6）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所以我们不丧胆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外体虽然毁坏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内心却一天新似一天。 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（哥林多后书4:16）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21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68" y="1153572"/>
            <a:ext cx="2672357" cy="44611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持守真理</a:t>
            </a:r>
            <a:b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</a:t>
            </a:r>
            <a:br>
              <a:rPr lang="en-US" altLang="zh-TW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属灵争战</a:t>
            </a:r>
            <a:b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察验</a:t>
            </a:r>
            <a:b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</a:t>
            </a: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</a:t>
            </a:r>
            <a:b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我们不是与属血气的争战 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空中掌权者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影响世界系统 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巴比伦体系： 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金钱、权势、控制、迷惑 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基督徒需要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持守</a:t>
            </a: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真理与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查验</a:t>
            </a: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圣灵的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zh-TW" alt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281959-4C2A-43BA-8C83-11E748D3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85BD03E-6111-486E-A44E-13DE7D69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AEAC14A-07C6-4D53-B462-9F09A96B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EE382AD-4EFB-4F1D-87D8-BBAFF1A14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F9C3030-DD76-46ED-8C3D-5E6B155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774AC63-66CE-4E5C-9DAF-71E4E0C04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74276B0-1AE1-4BAA-A117-B59701260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85B568-13BE-5431-7D48-26874A05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7365" y="630935"/>
            <a:ext cx="4487838" cy="5469024"/>
          </a:xfrm>
          <a:noFill/>
        </p:spPr>
        <p:txBody>
          <a:bodyPr anchor="b">
            <a:noAutofit/>
          </a:bodyPr>
          <a:lstStyle/>
          <a:p>
            <a:pPr marL="0" indent="0">
              <a:defRPr sz="2400"/>
            </a:pPr>
            <a:b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要穿戴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神所赐的全副军装</a:t>
            </a:r>
            <a:b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就能抵挡</a:t>
            </a:r>
            <a:b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魔鬼的诡计</a:t>
            </a:r>
            <a:b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（以弗所书6:11）</a:t>
            </a:r>
            <a:b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F50AC8-3238-9C8B-2370-3C2F0B7304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5" r="3" b="2"/>
          <a:stretch>
            <a:fillRect/>
          </a:stretch>
        </p:blipFill>
        <p:spPr>
          <a:xfrm>
            <a:off x="45531" y="51355"/>
            <a:ext cx="4803811" cy="6815688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2219C598-7B69-490E-97B6-4E4DC496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83441" y="903870"/>
            <a:ext cx="304800" cy="322326"/>
            <a:chOff x="215328" y="-46937"/>
            <a:chExt cx="304800" cy="2773841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F504F69-53C8-4088-9C6A-56FFDA331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5EDE870-C63A-4D06-A144-9652B7D89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CB714C2-8F44-4A42-BA66-2516AFA81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844F522-4E10-42B1-840D-5959A963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Content Placeholder 7">
            <a:extLst>
              <a:ext uri="{FF2B5EF4-FFF2-40B4-BE49-F238E27FC236}">
                <a16:creationId xmlns:a16="http://schemas.microsoft.com/office/drawing/2014/main" id="{3C229E9D-F632-A547-A627-C551CE045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134" y="7639499"/>
            <a:ext cx="4400790" cy="568341"/>
          </a:xfrm>
          <a:noFill/>
        </p:spPr>
        <p:txBody>
          <a:bodyPr anchor="t">
            <a:normAutofit/>
          </a:bodyPr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81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889F-928B-B54A-542E-DB55407F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顺服基督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B0038-CE4D-EF8C-45DF-CE28F383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因我们并不是与属血气的争战、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乃是与那些执政的、掌权的、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管辖这幽暗世界的、以及天空属灵气的恶魔争战。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（以弗所书 6:12）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我们争战的兵器、本不是属血气的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神面前有能力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可以攻破坚固的营垒、 将各样的计谋、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各样拦阻人认识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神的那些自高之事、一概攻破了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又将人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所有的心意夺回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、使他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都顺服基督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（哥林多后书 10:4-5）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75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C18E4-C8BD-6D74-B158-0A498368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70A46B-78CC-5400-FF7C-C48BDF634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11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C72B5-5E99-79AE-F2E7-0CEFE73F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凡行公义之人都是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所生的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1DEF-B4AB-79F0-9EA1-DD669C58D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不要爱世界、和世界上的事。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人若爱世界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爱父的心就不在他里面了。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这世界、和其上的情欲、都要过去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惟独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遵行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神旨意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的、是永远常存。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小子们哪、你们要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住在主里面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这样、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若显现、我们就可以坦然无惧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当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来的时候、在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面前也不至于惭愧。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你们若知道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是公义的、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就知道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凡行公义之人都是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所生的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（约翰一书2:15 、 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，28-29）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24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5D3F-D409-EC65-77C4-B66912D8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撒但魔鬼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吞吃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者的结局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C0126-0C36-5EB2-BD8E-37D2BAA7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务要谨守、儆醒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因为你们的仇敌魔鬼、如同吼叫的狮子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遍地游行、寻找可吞吃的人。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（彼得前书 5:8）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大龙就是那古蛇、名叫魔鬼、又叫撒但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是迷惑普天下的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被摔在地上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，牠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的使者也一同被摔下去。 （启示录 12:9）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81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2667C-1725-CD65-9E63-D0EC7F7D4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的国是永远的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0B644-8F05-B763-6BF1-B8F95607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必向至高者说夸大的话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必折磨至高者的圣民、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必想改变节期、和律法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圣民必交付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手一载、二载、半载。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然而审判者必坐着行审判、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的权柄必被夺去、毁坏、灭绝、一直到底。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国度、权柄、和天下诸国的大权、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必赐给至高者的圣民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的国是永远的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一切掌权的都必事奉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、顺从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（但以理书 7:25-27）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545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3572"/>
            <a:ext cx="2915426" cy="4461163"/>
          </a:xfrm>
        </p:spPr>
        <p:txBody>
          <a:bodyPr>
            <a:normAutofit fontScale="90000"/>
          </a:bodyPr>
          <a:lstStyle/>
          <a:p>
            <a: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</a:t>
            </a:r>
            <a:b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预备</a:t>
            </a:r>
            <a:b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</a:t>
            </a: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口袋</a:t>
            </a: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刀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门徒以前不带口袋，如今要带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智慧人：属灵与现况中的抉择 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钱财是工具，不是主人 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警醒、预备、属灵争战</a:t>
            </a:r>
            <a:endParaRPr lang="zh-CN" alt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47F300-9337-9BB3-3B10-13841126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94619"/>
            <a:ext cx="9141714" cy="291709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C18602AA-C96D-C498-9786-F7DFDFA4E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003" y="4018143"/>
            <a:ext cx="8592797" cy="2336072"/>
          </a:xfrm>
          <a:noFill/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历世历代都有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 </a:t>
            </a:r>
            <a:r>
              <a:rPr lang="zh-TW" altLang="en-US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末世加速警醒</a:t>
            </a:r>
            <a:br>
              <a:rPr lang="en-US" altLang="zh-TW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r>
              <a:rPr lang="zh-TW" altLang="en-US" sz="3600" b="1" dirty="0">
                <a:solidFill>
                  <a:schemeClr val="bg1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数字時代的屬靈觉醒</a:t>
            </a:r>
            <a:endParaRPr lang="en-US" altLang="zh-TW" sz="3600" b="1" dirty="0">
              <a:solidFill>
                <a:schemeClr val="bg1"/>
              </a:solidFill>
              <a:latin typeface="Microsoft YaHei UI" panose="020B0400000000000000" pitchFamily="34" charset="-122"/>
              <a:ea typeface="Microsoft YaHei UI" panose="020B0400000000000000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基督中心的新酒新油，呼吁基督徒生活智慧，要带</a:t>
            </a: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“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</a:t>
            </a:r>
            <a:r>
              <a:rPr 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口袋</a:t>
            </a:r>
            <a:r>
              <a:rPr 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刀</a:t>
            </a: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694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8B75F3-785A-FA3A-DD9E-71A0CDEB5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705" y="188384"/>
            <a:ext cx="8835824" cy="64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1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C4DC-FCAC-0E21-5F05-8783F5A8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門徒以前不帶</a:t>
            </a:r>
            <a:r>
              <a:rPr lang="zh-CN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如今要帶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1E17-4BB9-5FFC-E469-8FD3C310F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858"/>
            <a:ext cx="8229600" cy="459830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耶稣又对他们说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我差你们出去的时候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没有钱囊、没有口袋、没有鞋、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你们缺少什么没有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他们说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但如今有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钱囊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的可以带着、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口袋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的也可以带着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没有刀的要卖衣服买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刀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我告诉你们、经上写着说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『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被列在罪犯之中。 』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这话必应验在我身上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因为那关系我的事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必然成就。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他们说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主阿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请看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这里有两把刀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彀了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（路加福音 22:35-38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569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0413-78CA-87AD-84CA-62C56112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/>
            </a:br>
            <a:r>
              <a:rPr lang="zh-CN" sz="4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智慧人：属灵与现况中的抉择</a:t>
            </a:r>
            <a:br>
              <a:rPr lang="zh-TW" altLang="en-US" sz="4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2402C-E233-B0C5-05D3-230BA9D1C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通达人见祸藏躲．愚蒙人前往受害。 （箴言22:3）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我差你们去、如同羊进入狼群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所以你们要灵巧像蛇、驯良像鸽子。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（马太福音10:16） 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那杀身体不能杀灵魂的、不要怕他们</a:t>
            </a:r>
            <a:r>
              <a:rPr lang="zh-TW" altLang="en-US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惟有能把身体和灵魂都灭在地狱里的、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正要怕</a:t>
            </a:r>
            <a:r>
              <a:rPr lang="zh-CN" altLang="en-US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4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（马太福音10:28）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9483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A7FF-E81B-C13A-6477-3604B9B32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敬畏神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执掌权柄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F16B7-A3A0-D207-82B5-EF406BCA8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神、以色列的磐石、晓谕我说、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那以公义治理人民的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神执掌权柄。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（撒母耳记下23:3）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但要敬畏耶和华你们的 神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祂必救你们脱离一切仇敌的手。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（列王纪下17:39）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990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221F-682B-02E2-619C-547D75FC9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敬虔加上知足的心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不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贪恋钱财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2C575-7BCA-87D5-8745-9ED4D74C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然而敬虔加上知足的心便是大利了。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因为我们没有带什么到世上来、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也不能带什么去。 只要有衣有食、就当知足。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但那些想要发财的人、就陷在迷惑、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落在网罗、和许多无知有害的私欲里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叫人沉在败坏和灭亡中。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贪财是万恶之根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有人贪恋钱财、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就被引诱离了真道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用许多愁苦把自己刺透了。 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（提摩太前书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6:6-10）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5223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E55A-6243-8692-39DA-A270FBCA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属神的人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持定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真正的生命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38AE-6E6C-1C54-69E5-1BFE270B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307940"/>
            <a:ext cx="8437944" cy="48182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但你这属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神的人、要逃避这些事、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追求公义、敬虔、信心、爱心、忍耐、温柔。 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你要为真道打那美好的仗、持定永生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你为此被召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也在许多见证人面前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已经作了那美好的见证。 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你要嘱咐那些今世富足的人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不要自高、也不要倚靠无定的钱财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只要</a:t>
            </a:r>
            <a:r>
              <a:rPr lang="zh-CN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倚靠那厚赐百物给我们享受的</a:t>
            </a:r>
            <a:r>
              <a:rPr lang="zh-TW" altLang="en-US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为自己</a:t>
            </a:r>
            <a:r>
              <a:rPr lang="zh-CN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积成美好的根基、豫备将来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叫他们</a:t>
            </a:r>
            <a:r>
              <a:rPr lang="zh-CN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持定那真正的生命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（提摩太前书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6:11-12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19）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1840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43" y="1153572"/>
            <a:ext cx="2660782" cy="4461163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活出见证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道成肉身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基督生命预备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主再来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  <a:defRPr sz="2400"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數字科技是工具，不是主宰</a:t>
            </a:r>
          </a:p>
          <a:p>
            <a:pPr marL="0" indent="0">
              <a:buNone/>
              <a:defRPr sz="2400"/>
            </a:pPr>
            <a:r>
              <a:rPr 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AI、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金融、媒體、網絡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正在重塑世界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離開巴比倫體系 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不效法世界的價值觀</a:t>
            </a:r>
          </a:p>
          <a:p>
            <a:pPr marL="0" indent="0">
              <a:buNone/>
              <a:defRPr sz="2400"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從貪婪、虛假、控制中出來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zh-TW" altLang="en-US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回到基督中心</a:t>
            </a:r>
          </a:p>
          <a:p>
            <a:pPr marL="0" indent="0">
              <a:buNone/>
              <a:defRPr sz="2400"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基督徒要有生命品格與真理智慧</a:t>
            </a:r>
          </a:p>
          <a:p>
            <a:pPr marL="0" indent="0">
              <a:buNone/>
              <a:defRPr sz="2400"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建立合乎真道公理的生活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活出道成肉身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，基督生命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的見證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8CC971-8C82-8ECE-C306-44932E76A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32" y="192054"/>
            <a:ext cx="8783922" cy="64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84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8131B-4213-6506-FD36-D7D18CCA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认识耶和华荣耀的知识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D2C3E-E5BD-B7FA-4E96-71E9EF144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迦勒底人自高自大、心不正直，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惟义人因信得生。 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认识耶和华荣耀的知识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要充满遍地</a:t>
            </a:r>
            <a:r>
              <a:rPr lang="zh-CN" altLang="en-US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好像水充满洋海一般。 </a:t>
            </a:r>
            <a:endParaRPr lang="en-US" altLang="zh-CN" sz="5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（哈巴谷书 2:4、14）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智慧为首，所以要</a:t>
            </a:r>
            <a:r>
              <a:rPr lang="zh-CN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得智慧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在你一切所得之内</a:t>
            </a:r>
            <a:r>
              <a:rPr lang="zh-CN" altLang="en-US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必得聪明。 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〔或</a:t>
            </a:r>
            <a:r>
              <a:rPr lang="zh-CN" sz="5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作用你一切所得的去换聪明</a:t>
            </a: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〕。 </a:t>
            </a:r>
            <a:endParaRPr lang="en-US" altLang="zh-CN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（箴言4:7）</a:t>
            </a:r>
            <a:endParaRPr lang="en-US" sz="5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8052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0F53-1B54-D066-0A1E-1B342725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末时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切心研究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知识就必增长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792FB-CD07-5911-FE78-2EB901EBB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但以理阿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你要隐藏这话、封闭这书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直到末时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必有多人来往奔跑、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〔或作切心研究〕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知识就必增长。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（但以理书12:4）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823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EC34-CF02-277D-7282-6A85D5BA0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i="0" dirty="0">
                <a:solidFill>
                  <a:schemeClr val="accent6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新的事将要成就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A9B60-A3B4-FDB7-7FD2-9FC766D35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53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祢是做新事的神 我要向祢唱新歌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恩典怜悯每天都是新的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新酒新皮袋 每天要赐下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新的事 新的事将要成就 新的恩膏 新的恩宠 我们要 我们要唱新歌 称赞我们神为高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新的事 新的事将要成就 新的恩典 新的盼望 </a:t>
            </a:r>
            <a:endParaRPr lang="en-US" altLang="zh-TW" sz="3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我们要 我们要唱新歌 充满神的荣耀</a:t>
            </a:r>
            <a:endParaRPr lang="en-US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8694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BAE7-233D-F566-538E-39F64393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这世代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智慧之子总以智慧为是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0372-63AE-9D9C-21C3-503B6F7C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9514"/>
            <a:ext cx="8229600" cy="480664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我可用什么比</a:t>
            </a:r>
            <a:r>
              <a:rPr lang="zh-CN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这世代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呢</a:t>
            </a:r>
            <a:r>
              <a:rPr lang="zh-CN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好像孩童坐在街市上、</a:t>
            </a:r>
            <a:r>
              <a:rPr lang="zh-CN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招呼同伴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、说</a:t>
            </a:r>
            <a:r>
              <a:rPr lang="zh-CN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我们向你们吹笛、你们不跳舞</a:t>
            </a:r>
            <a:r>
              <a:rPr lang="zh-CN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我们向你们举哀、你们不捶胸。 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约翰来了、也不吃、也不喝、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人就说他是被鬼附着的。 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人子来了、也吃、也暍</a:t>
            </a:r>
            <a:r>
              <a:rPr lang="zh-CN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人又说他是贪食好酒的人、是税吏和罪人的朋友</a:t>
            </a:r>
            <a:r>
              <a:rPr lang="zh-CN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</a:t>
            </a:r>
            <a:r>
              <a:rPr lang="zh-CN" sz="33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智慧之子、总以智慧为是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〔有古卷作但智慧在行为上就显为是〕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（马太福音11:16-19）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061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BD73-9CE8-AB65-7A0A-4AA4D64A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积恩惠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扬真理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938D-9683-6ECC-4DBB-6BF2152F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谁敬畏耶和华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耶和华必指示他当选择的道路。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耶和华与敬畏祂的人亲密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祂必将自己的约指示他们。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敬畏祢投靠祢的人，祢为他们所积存的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在世人面前所施行的恩惠，是何等大呢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祢把旌旗赐给敬畏祢的人、可以为真理扬起来。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敬畏耶和华是智慧的开端，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凡遵行祂命令的、是聪明人。耶和华是永远当赞美的。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（诗篇25:12、14，31:19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60:4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111:10）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4610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EF5B1-A4D8-0C6D-B615-7D92E308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395D-1268-1A58-992F-66433B87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FE79E-2362-04E9-EBF5-A7C5ACD6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2" y="114783"/>
            <a:ext cx="8860661" cy="66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28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885D-6223-74E7-6D89-DAAEC95E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察验知道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明白遵行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主旨意奥秘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82B3-F38F-168C-84A1-3279B4E79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74284" cy="51657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耶稣说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我的食物就是遵行差我者的旨意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作成祂的工。 </a:t>
            </a:r>
            <a:endParaRPr lang="en-US" altLang="zh-CN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（约翰福音4:34） </a:t>
            </a:r>
            <a:endParaRPr lang="en-US" altLang="zh-CN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都是照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自己所豫定的美意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叫我们知道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旨意的奥秘。 </a:t>
            </a:r>
            <a:endParaRPr lang="en-US" altLang="zh-CN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不要作糊涂人、要明白主的旨意如何。 </a:t>
            </a:r>
            <a:endParaRPr lang="en-US" altLang="zh-CN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（以弗所书1:9，5:17）</a:t>
            </a:r>
            <a:endParaRPr lang="en-US" altLang="zh-CN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我们若照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的旨意求什么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，祂</a:t>
            </a: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就听我们</a:t>
            </a:r>
            <a:r>
              <a:rPr lang="zh-TW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这是我们向</a:t>
            </a:r>
            <a:r>
              <a:rPr lang="zh-CN" altLang="en-US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所存坦然无惧的心。 </a:t>
            </a:r>
            <a:endParaRPr lang="en-US" altLang="zh-CN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2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（约翰一书5:14） </a:t>
            </a:r>
            <a:endParaRPr lang="en-US" altLang="zh-CN" sz="2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2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不要效法这个世界．只要心意更新而变化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叫你们察验何为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神的善良、纯全可喜悦的旨意。 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（罗马书12:2） </a:t>
            </a:r>
            <a:endParaRPr lang="en-US" altLang="zh-CN" sz="3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837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F8C47-0B85-8729-B985-2F2ABA7F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8251C-5B5D-A8B8-83A3-B35D7C7F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82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FF8E-5623-7DA8-38F9-88D8F9D6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dirty="0">
                <a:solidFill>
                  <a:srgbClr val="0000FF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跟著聖靈走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3FB6-F9A2-DE72-55CF-EE0ACACC4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7858"/>
            <a:ext cx="8229600" cy="459830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zh-TW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是主愛讓我們像高山連起來 </a:t>
            </a: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向前走像那奔騰澎湃的海 </a:t>
            </a: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跟著聖靈永不再回來 </a:t>
            </a: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在這個飛旋的時代 </a:t>
            </a: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讓我們真誠的彼此相愛 </a:t>
            </a: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耶和華是我們得勝的元帥 </a:t>
            </a: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鑄成一座座血的長城 </a:t>
            </a:r>
            <a:endParaRPr lang="en-US" altLang="zh-TW" sz="52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2"/>
            </a:endParaRPr>
          </a:p>
          <a:p>
            <a:pPr marL="0" indent="0" algn="ctr">
              <a:buNone/>
            </a:pPr>
            <a:r>
              <a:rPr lang="zh-TW" altLang="en-US" sz="52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福音的旗幟揚起來</a:t>
            </a:r>
            <a:endParaRPr lang="zh-TW" altLang="en-US" sz="5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4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7F304-7602-0882-9678-832A2854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4482856"/>
          </a:xfrm>
        </p:spPr>
        <p:txBody>
          <a:bodyPr anchor="b">
            <a:normAutofit fontScale="90000"/>
          </a:bodyPr>
          <a:lstStyle/>
          <a:p>
            <a:br>
              <a:rPr lang="en-US" altLang="zh-CN" sz="3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53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新时代</a:t>
            </a:r>
            <a:br>
              <a:rPr lang="en-US" altLang="zh-CN" sz="3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35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数字国度的</a:t>
            </a: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重要认知</a:t>
            </a: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05E7905-B6BD-115A-CC52-366FD8AB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187" y="-391752"/>
            <a:ext cx="5775767" cy="59987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数字国度：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新器皿与圣灵更新</a:t>
            </a: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持守真理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末世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属灵争战，查验</a:t>
            </a: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数字时代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：预备钱囊 口袋 刀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4.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活出见证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道成肉身基督生命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预备主再来</a:t>
            </a:r>
            <a:endParaRPr lang="en-US" sz="17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131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78657-4443-DC9F-E6F1-A61C8E40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稣</a:t>
            </a:r>
            <a:r>
              <a:rPr lang="zh-CN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说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F1BA1-82C4-40B0-4ED9-BBE4C48CA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以后我不再和你们多说话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因为这世界的王将到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牠</a:t>
            </a:r>
            <a:r>
              <a:rPr 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在我里面是毫无所有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51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为审判、是因这世界的王受了审判。</a:t>
            </a:r>
            <a:endParaRPr lang="en-US" altLang="zh-CN" sz="51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</a:t>
            </a:r>
            <a:r>
              <a:rPr lang="zh-CN" sz="4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这世界受审判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这世界的王要被赶出去。 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（约翰福音14:30、16:11、 12:31）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72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516" y="925976"/>
            <a:ext cx="2602909" cy="4688760"/>
          </a:xfrm>
        </p:spPr>
        <p:txBody>
          <a:bodyPr>
            <a:normAutofit fontScale="90000"/>
          </a:bodyPr>
          <a:lstStyle/>
          <a:p>
            <a:br>
              <a:rPr lang="zh-TW" altLang="en-US" dirty="0">
                <a:solidFill>
                  <a:srgbClr val="FFFFFF"/>
                </a:solidFill>
              </a:rPr>
            </a:br>
            <a: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1.</a:t>
            </a: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数字国度</a:t>
            </a:r>
            <a:br>
              <a:rPr lang="en-US" altLang="zh-CN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新器皿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</a:t>
            </a:r>
            <a:br>
              <a:rPr lang="en-US" altLang="zh-TW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圣灵更新</a:t>
            </a:r>
            <a:br>
              <a:rPr lang="zh-TW" altLang="en-US" dirty="0">
                <a:solidFill>
                  <a:srgbClr val="FFFFFF"/>
                </a:solidFill>
              </a:rPr>
            </a:br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655" y="591344"/>
            <a:ext cx="6311884" cy="5585619"/>
          </a:xfrm>
        </p:spPr>
        <p:txBody>
          <a:bodyPr anchor="ctr">
            <a:normAutofit/>
          </a:bodyPr>
          <a:lstStyle/>
          <a:p>
            <a:pPr marL="0" indent="0">
              <a:buNone/>
              <a:defRPr sz="2400"/>
            </a:pP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新酒必须装在新皮袋里，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新布不要补在旧衣服上 </a:t>
            </a: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神正在更新教会与生命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外在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简化</a:t>
            </a: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宗教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形式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内在</a:t>
            </a:r>
            <a:r>
              <a:rPr lang="zh-CN" altLang="en-US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恢复基督</a:t>
            </a:r>
            <a:r>
              <a:rPr lang="zh-CN" sz="28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</a:t>
            </a: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en-US" altLang="zh-CN" sz="28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  <a:defRPr sz="2400"/>
            </a:pPr>
            <a:endParaRPr lang="en-US" altLang="zh-CN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22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3A1470-73DB-E85B-EF4B-217435982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68" y="196770"/>
            <a:ext cx="8727863" cy="6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85F94-9AD7-FBD0-F1BA-AD4D8227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8768"/>
            <a:ext cx="8229600" cy="1461565"/>
          </a:xfrm>
        </p:spPr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新酒必須裝在新皮袋裡</a:t>
            </a:r>
            <a:br>
              <a:rPr lang="en-US" altLang="zh-TW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ACB9-12CA-191C-9FEA-A3C17EB82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0333"/>
            <a:ext cx="8229600" cy="44188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没有人把新布补在旧衣服上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因为所补上的、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反带坏了那衣服、破的就更大了。 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也没有人把新酒装在旧皮袋里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若是这样、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皮袋就裂开、酒漏出来、连皮袋也坏了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惟独把</a:t>
            </a:r>
            <a:r>
              <a:rPr lang="zh-CN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新酒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装在</a:t>
            </a:r>
            <a:r>
              <a:rPr lang="zh-CN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新皮袋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里、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两样就都保全了。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马太福音9:16-17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208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8C459-8AD8-2D6B-1A91-F3D9E06C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重要事重复说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zh-CN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新酒装在新皮袋里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B9520-A62C-1480-5808-E3847046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没有人把新布缝在旧衣服上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恐怕所补上的新布、带坏了旧衣服、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破的就更大了。 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也没有人把新酒装在旧皮袋里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恐怕酒把皮袋裂开、酒和皮袋都坏了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惟把</a:t>
            </a:r>
            <a:r>
              <a:rPr lang="zh-CN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新酒装在新皮袋里</a:t>
            </a: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lang="en-US" altLang="zh-CN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（马可福音2:21-22）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294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2594</Words>
  <Application>Microsoft Macintosh PowerPoint</Application>
  <PresentationFormat>On-screen Show (4:3)</PresentationFormat>
  <Paragraphs>282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微软雅黑</vt:lpstr>
      <vt:lpstr>Microsoft YaHei UI</vt:lpstr>
      <vt:lpstr>Arial</vt:lpstr>
      <vt:lpstr>Calibri</vt:lpstr>
      <vt:lpstr>Office Theme</vt:lpstr>
      <vt:lpstr>末世警醒 数字時代 的 属灵觉醒  </vt:lpstr>
      <vt:lpstr>PowerPoint Presentation</vt:lpstr>
      <vt:lpstr>新的事将要成就 </vt:lpstr>
      <vt:lpstr> 新时代  数字国度的 重要认知 </vt:lpstr>
      <vt:lpstr>耶稣说</vt:lpstr>
      <vt:lpstr> 1.  数字国度  新器皿 与 圣灵更新 </vt:lpstr>
      <vt:lpstr>PowerPoint Presentation</vt:lpstr>
      <vt:lpstr> 新酒必須裝在新皮袋裡 </vt:lpstr>
      <vt:lpstr>重要事重复说：新酒装在新皮袋里</vt:lpstr>
      <vt:lpstr>  属神的数字国度 裝在 基督中心的思念裡  </vt:lpstr>
      <vt:lpstr> 时代新器皿生命 承载 圣灵新工作 </vt:lpstr>
      <vt:lpstr>2.  持守真理  末世 属灵争战 察验 圣灵工作 </vt:lpstr>
      <vt:lpstr>  要穿戴  神所赐的全副军装 就能抵挡 魔鬼的诡计  （以弗所书6:11） </vt:lpstr>
      <vt:lpstr>顺服基督</vt:lpstr>
      <vt:lpstr>PowerPoint Presentation</vt:lpstr>
      <vt:lpstr>凡行公义之人都是祂所生的</vt:lpstr>
      <vt:lpstr>撒但魔鬼所吞吃者的结局</vt:lpstr>
      <vt:lpstr>神的国是永远的</vt:lpstr>
      <vt:lpstr>3.  数字时代 预备  钱囊 口袋 刀</vt:lpstr>
      <vt:lpstr>PowerPoint Presentation</vt:lpstr>
      <vt:lpstr>門徒以前不帶、如今要帶</vt:lpstr>
      <vt:lpstr> 智慧人：属灵与现况中的抉择 </vt:lpstr>
      <vt:lpstr>敬畏神 执掌权柄</vt:lpstr>
      <vt:lpstr>敬虔加上知足的心 不贪恋钱财</vt:lpstr>
      <vt:lpstr>属神的人 持定 真正的生命</vt:lpstr>
      <vt:lpstr>4.  活出见证 道成肉身 基督生命预备 主再来</vt:lpstr>
      <vt:lpstr>PowerPoint Presentation</vt:lpstr>
      <vt:lpstr>认识耶和华荣耀的知识</vt:lpstr>
      <vt:lpstr>末时 切心研究 知识就必增长</vt:lpstr>
      <vt:lpstr>这世代 智慧之子总以智慧为是</vt:lpstr>
      <vt:lpstr>敬畏神 积恩惠 扬真理 </vt:lpstr>
      <vt:lpstr>PowerPoint Presentation</vt:lpstr>
      <vt:lpstr>察验知道 明白遵行 主旨意奥秘</vt:lpstr>
      <vt:lpstr>PowerPoint Presentation</vt:lpstr>
      <vt:lpstr> 跟著聖靈走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末世警醒 数字時代 的 属灵觉醒  </dc:title>
  <dc:subject/>
  <dc:creator/>
  <cp:keywords/>
  <dc:description>generated using python-pptx</dc:description>
  <cp:lastModifiedBy>Minchi Ho Pi</cp:lastModifiedBy>
  <cp:revision>4</cp:revision>
  <dcterms:created xsi:type="dcterms:W3CDTF">2013-01-27T09:14:16Z</dcterms:created>
  <dcterms:modified xsi:type="dcterms:W3CDTF">2026-05-26T07:15:45Z</dcterms:modified>
  <cp:category/>
</cp:coreProperties>
</file>