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75" r:id="rId3"/>
    <p:sldId id="256" r:id="rId4"/>
    <p:sldId id="268" r:id="rId5"/>
    <p:sldId id="305" r:id="rId6"/>
    <p:sldId id="279" r:id="rId7"/>
    <p:sldId id="276" r:id="rId8"/>
    <p:sldId id="281" r:id="rId9"/>
    <p:sldId id="278" r:id="rId10"/>
    <p:sldId id="311" r:id="rId11"/>
    <p:sldId id="300" r:id="rId12"/>
    <p:sldId id="301" r:id="rId13"/>
    <p:sldId id="302" r:id="rId14"/>
    <p:sldId id="284" r:id="rId15"/>
    <p:sldId id="290" r:id="rId16"/>
    <p:sldId id="257" r:id="rId17"/>
    <p:sldId id="266" r:id="rId18"/>
    <p:sldId id="262" r:id="rId19"/>
    <p:sldId id="263" r:id="rId20"/>
    <p:sldId id="265" r:id="rId21"/>
    <p:sldId id="272" r:id="rId22"/>
    <p:sldId id="283" r:id="rId23"/>
    <p:sldId id="259" r:id="rId24"/>
    <p:sldId id="306" r:id="rId25"/>
    <p:sldId id="307" r:id="rId26"/>
    <p:sldId id="308" r:id="rId27"/>
    <p:sldId id="309" r:id="rId28"/>
    <p:sldId id="325" r:id="rId29"/>
    <p:sldId id="327" r:id="rId30"/>
    <p:sldId id="310" r:id="rId31"/>
    <p:sldId id="274" r:id="rId32"/>
    <p:sldId id="292" r:id="rId33"/>
    <p:sldId id="273" r:id="rId34"/>
    <p:sldId id="293" r:id="rId35"/>
    <p:sldId id="294" r:id="rId36"/>
    <p:sldId id="295" r:id="rId37"/>
    <p:sldId id="296" r:id="rId38"/>
    <p:sldId id="297" r:id="rId39"/>
    <p:sldId id="260" r:id="rId40"/>
    <p:sldId id="321" r:id="rId41"/>
    <p:sldId id="324" r:id="rId42"/>
    <p:sldId id="319" r:id="rId43"/>
    <p:sldId id="322" r:id="rId44"/>
    <p:sldId id="320" r:id="rId45"/>
    <p:sldId id="298" r:id="rId46"/>
    <p:sldId id="315" r:id="rId47"/>
    <p:sldId id="303" r:id="rId48"/>
    <p:sldId id="286" r:id="rId49"/>
    <p:sldId id="312" r:id="rId50"/>
    <p:sldId id="314" r:id="rId51"/>
    <p:sldId id="288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28C28-6B7E-4F55-810E-06CAA91F767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F09B71-02D9-441E-9962-5888378C3B62}">
      <dgm:prSet custT="1"/>
      <dgm:spPr/>
      <dgm:t>
        <a:bodyPr/>
        <a:lstStyle/>
        <a:p>
          <a:r>
            <a:rPr 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被拣选</a:t>
          </a:r>
          <a:r>
            <a: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治理管理与</a:t>
          </a:r>
          <a:r>
            <a:rPr lang="zh-CN" alt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榜样</a:t>
          </a:r>
          <a:endParaRPr lang="en-US" sz="3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F31EFFC-FC0C-41FE-B617-C241095F0455}" type="parTrans" cxnId="{9302921F-4C06-4D4F-A4BC-096F28D4B89D}">
      <dgm:prSet/>
      <dgm:spPr/>
      <dgm:t>
        <a:bodyPr/>
        <a:lstStyle/>
        <a:p>
          <a:endParaRPr lang="en-US"/>
        </a:p>
      </dgm:t>
    </dgm:pt>
    <dgm:pt modelId="{8F38D36E-1B71-4522-97DC-16BA6A8A9A74}" type="sibTrans" cxnId="{9302921F-4C06-4D4F-A4BC-096F28D4B89D}">
      <dgm:prSet/>
      <dgm:spPr/>
      <dgm:t>
        <a:bodyPr/>
        <a:lstStyle/>
        <a:p>
          <a:endParaRPr lang="en-US"/>
        </a:p>
      </dgm:t>
    </dgm:pt>
    <dgm:pt modelId="{A66F2E2B-D278-46D2-B042-B4A3C0A1BF3B}">
      <dgm:prSet custT="1"/>
      <dgm:spPr/>
      <dgm:t>
        <a:bodyPr/>
        <a:lstStyle/>
        <a:p>
          <a:pPr algn="ctr"/>
          <a:r>
            <a:rPr 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被差遣</a:t>
          </a:r>
          <a:r>
            <a: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撒种收割</a:t>
          </a:r>
          <a:r>
            <a:rPr lang="zh-CN" alt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与顺服</a:t>
          </a:r>
          <a:endParaRPr lang="en-US" sz="3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F2DF216-2DAB-49BF-8F0D-74D67556C707}" type="parTrans" cxnId="{DA7C0301-7F4D-4846-B486-891C5814EE2C}">
      <dgm:prSet/>
      <dgm:spPr/>
      <dgm:t>
        <a:bodyPr/>
        <a:lstStyle/>
        <a:p>
          <a:endParaRPr lang="en-US"/>
        </a:p>
      </dgm:t>
    </dgm:pt>
    <dgm:pt modelId="{252027F4-6162-40C3-85FD-10BA4F32B94C}" type="sibTrans" cxnId="{DA7C0301-7F4D-4846-B486-891C5814EE2C}">
      <dgm:prSet/>
      <dgm:spPr/>
      <dgm:t>
        <a:bodyPr/>
        <a:lstStyle/>
        <a:p>
          <a:endParaRPr lang="en-US"/>
        </a:p>
      </dgm:t>
    </dgm:pt>
    <dgm:pt modelId="{804660AA-A733-4BDD-B613-4B3BE1C7B0C5}">
      <dgm:prSet custT="1"/>
      <dgm:spPr/>
      <dgm:t>
        <a:bodyPr/>
        <a:lstStyle/>
        <a:p>
          <a:r>
            <a:rPr 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被使用</a:t>
          </a:r>
          <a:r>
            <a: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en-US" sz="3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教导装备</a:t>
          </a:r>
          <a:r>
            <a:rPr lang="zh-CN" alt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与传承</a:t>
          </a:r>
          <a:endParaRPr lang="en-US" sz="3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5950FE0-AC72-4490-8F48-24A0094D676E}" type="parTrans" cxnId="{932B8ADB-819D-4639-97AE-1D85B492C59D}">
      <dgm:prSet/>
      <dgm:spPr/>
      <dgm:t>
        <a:bodyPr/>
        <a:lstStyle/>
        <a:p>
          <a:endParaRPr lang="en-US"/>
        </a:p>
      </dgm:t>
    </dgm:pt>
    <dgm:pt modelId="{F62AFE7F-5E28-42AA-86A7-3F2D6BE72AD2}" type="sibTrans" cxnId="{932B8ADB-819D-4639-97AE-1D85B492C59D}">
      <dgm:prSet/>
      <dgm:spPr/>
      <dgm:t>
        <a:bodyPr/>
        <a:lstStyle/>
        <a:p>
          <a:endParaRPr lang="en-US"/>
        </a:p>
      </dgm:t>
    </dgm:pt>
    <dgm:pt modelId="{98C86F7A-FBA7-DE4B-B14F-A482A7446CDD}" type="pres">
      <dgm:prSet presAssocID="{93A28C28-6B7E-4F55-810E-06CAA91F7673}" presName="linear" presStyleCnt="0">
        <dgm:presLayoutVars>
          <dgm:dir/>
          <dgm:animLvl val="lvl"/>
          <dgm:resizeHandles val="exact"/>
        </dgm:presLayoutVars>
      </dgm:prSet>
      <dgm:spPr/>
    </dgm:pt>
    <dgm:pt modelId="{C7E0F9D0-8721-5540-940B-F7195D010BCE}" type="pres">
      <dgm:prSet presAssocID="{F2F09B71-02D9-441E-9962-5888378C3B62}" presName="parentLin" presStyleCnt="0"/>
      <dgm:spPr/>
    </dgm:pt>
    <dgm:pt modelId="{3D1D90BA-A358-1B4A-A740-3A7EA685B3C4}" type="pres">
      <dgm:prSet presAssocID="{F2F09B71-02D9-441E-9962-5888378C3B62}" presName="parentLeftMargin" presStyleLbl="node1" presStyleIdx="0" presStyleCnt="3"/>
      <dgm:spPr/>
    </dgm:pt>
    <dgm:pt modelId="{8100D70D-960B-1D46-BE92-3C34E3AA8A54}" type="pres">
      <dgm:prSet presAssocID="{F2F09B71-02D9-441E-9962-5888378C3B62}" presName="parentText" presStyleLbl="node1" presStyleIdx="0" presStyleCnt="3" custScaleX="147693">
        <dgm:presLayoutVars>
          <dgm:chMax val="0"/>
          <dgm:bulletEnabled val="1"/>
        </dgm:presLayoutVars>
      </dgm:prSet>
      <dgm:spPr/>
    </dgm:pt>
    <dgm:pt modelId="{0E3DF55F-6C5E-6B49-9B08-25EB4866D23E}" type="pres">
      <dgm:prSet presAssocID="{F2F09B71-02D9-441E-9962-5888378C3B62}" presName="negativeSpace" presStyleCnt="0"/>
      <dgm:spPr/>
    </dgm:pt>
    <dgm:pt modelId="{94E6C5A8-EDBC-A14D-BDDB-E74DB455CC97}" type="pres">
      <dgm:prSet presAssocID="{F2F09B71-02D9-441E-9962-5888378C3B62}" presName="childText" presStyleLbl="conFgAcc1" presStyleIdx="0" presStyleCnt="3">
        <dgm:presLayoutVars>
          <dgm:bulletEnabled val="1"/>
        </dgm:presLayoutVars>
      </dgm:prSet>
      <dgm:spPr/>
    </dgm:pt>
    <dgm:pt modelId="{F3E81714-314A-D245-898F-D45C492A6A8E}" type="pres">
      <dgm:prSet presAssocID="{8F38D36E-1B71-4522-97DC-16BA6A8A9A74}" presName="spaceBetweenRectangles" presStyleCnt="0"/>
      <dgm:spPr/>
    </dgm:pt>
    <dgm:pt modelId="{07034D74-EEFB-4B45-AEB1-0022593AD3D0}" type="pres">
      <dgm:prSet presAssocID="{A66F2E2B-D278-46D2-B042-B4A3C0A1BF3B}" presName="parentLin" presStyleCnt="0"/>
      <dgm:spPr/>
    </dgm:pt>
    <dgm:pt modelId="{37A9FCD4-1F2E-5E4E-9FF6-15C5862B843D}" type="pres">
      <dgm:prSet presAssocID="{A66F2E2B-D278-46D2-B042-B4A3C0A1BF3B}" presName="parentLeftMargin" presStyleLbl="node1" presStyleIdx="0" presStyleCnt="3"/>
      <dgm:spPr/>
    </dgm:pt>
    <dgm:pt modelId="{92DD10EB-71FC-1D4F-83EA-225E2219CECC}" type="pres">
      <dgm:prSet presAssocID="{A66F2E2B-D278-46D2-B042-B4A3C0A1BF3B}" presName="parentText" presStyleLbl="node1" presStyleIdx="1" presStyleCnt="3" custScaleX="148701">
        <dgm:presLayoutVars>
          <dgm:chMax val="0"/>
          <dgm:bulletEnabled val="1"/>
        </dgm:presLayoutVars>
      </dgm:prSet>
      <dgm:spPr/>
    </dgm:pt>
    <dgm:pt modelId="{8896C9A0-526C-DB43-95EE-1E4EC3C2BC68}" type="pres">
      <dgm:prSet presAssocID="{A66F2E2B-D278-46D2-B042-B4A3C0A1BF3B}" presName="negativeSpace" presStyleCnt="0"/>
      <dgm:spPr/>
    </dgm:pt>
    <dgm:pt modelId="{F574153D-004B-3A43-9ACC-92E3518B6FDA}" type="pres">
      <dgm:prSet presAssocID="{A66F2E2B-D278-46D2-B042-B4A3C0A1BF3B}" presName="childText" presStyleLbl="conFgAcc1" presStyleIdx="1" presStyleCnt="3">
        <dgm:presLayoutVars>
          <dgm:bulletEnabled val="1"/>
        </dgm:presLayoutVars>
      </dgm:prSet>
      <dgm:spPr/>
    </dgm:pt>
    <dgm:pt modelId="{6E8733DB-3A4C-4246-ACE4-2DD15AC45976}" type="pres">
      <dgm:prSet presAssocID="{252027F4-6162-40C3-85FD-10BA4F32B94C}" presName="spaceBetweenRectangles" presStyleCnt="0"/>
      <dgm:spPr/>
    </dgm:pt>
    <dgm:pt modelId="{E8ACF93F-8520-FC48-A29D-7283959E6CFF}" type="pres">
      <dgm:prSet presAssocID="{804660AA-A733-4BDD-B613-4B3BE1C7B0C5}" presName="parentLin" presStyleCnt="0"/>
      <dgm:spPr/>
    </dgm:pt>
    <dgm:pt modelId="{885594A1-3FD8-0442-8D7B-CFBECF4387D0}" type="pres">
      <dgm:prSet presAssocID="{804660AA-A733-4BDD-B613-4B3BE1C7B0C5}" presName="parentLeftMargin" presStyleLbl="node1" presStyleIdx="1" presStyleCnt="3"/>
      <dgm:spPr/>
    </dgm:pt>
    <dgm:pt modelId="{F087AE8E-115D-8440-ACDC-30FB7203166B}" type="pres">
      <dgm:prSet presAssocID="{804660AA-A733-4BDD-B613-4B3BE1C7B0C5}" presName="parentText" presStyleLbl="node1" presStyleIdx="2" presStyleCnt="3" custScaleX="167220">
        <dgm:presLayoutVars>
          <dgm:chMax val="0"/>
          <dgm:bulletEnabled val="1"/>
        </dgm:presLayoutVars>
      </dgm:prSet>
      <dgm:spPr/>
    </dgm:pt>
    <dgm:pt modelId="{DDBDC8D8-B9AC-864F-86E0-5552DE7D6963}" type="pres">
      <dgm:prSet presAssocID="{804660AA-A733-4BDD-B613-4B3BE1C7B0C5}" presName="negativeSpace" presStyleCnt="0"/>
      <dgm:spPr/>
    </dgm:pt>
    <dgm:pt modelId="{F9B7AA73-8D75-C641-B159-C650B5AF77B3}" type="pres">
      <dgm:prSet presAssocID="{804660AA-A733-4BDD-B613-4B3BE1C7B0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7C0301-7F4D-4846-B486-891C5814EE2C}" srcId="{93A28C28-6B7E-4F55-810E-06CAA91F7673}" destId="{A66F2E2B-D278-46D2-B042-B4A3C0A1BF3B}" srcOrd="1" destOrd="0" parTransId="{BF2DF216-2DAB-49BF-8F0D-74D67556C707}" sibTransId="{252027F4-6162-40C3-85FD-10BA4F32B94C}"/>
    <dgm:cxn modelId="{2D6CA716-9E4C-0540-9E9B-E077DF7C0802}" type="presOf" srcId="{F2F09B71-02D9-441E-9962-5888378C3B62}" destId="{3D1D90BA-A358-1B4A-A740-3A7EA685B3C4}" srcOrd="0" destOrd="0" presId="urn:microsoft.com/office/officeart/2005/8/layout/list1"/>
    <dgm:cxn modelId="{9302921F-4C06-4D4F-A4BC-096F28D4B89D}" srcId="{93A28C28-6B7E-4F55-810E-06CAA91F7673}" destId="{F2F09B71-02D9-441E-9962-5888378C3B62}" srcOrd="0" destOrd="0" parTransId="{EF31EFFC-FC0C-41FE-B617-C241095F0455}" sibTransId="{8F38D36E-1B71-4522-97DC-16BA6A8A9A74}"/>
    <dgm:cxn modelId="{5738C626-5C09-9641-85E3-5B477B2E3915}" type="presOf" srcId="{93A28C28-6B7E-4F55-810E-06CAA91F7673}" destId="{98C86F7A-FBA7-DE4B-B14F-A482A7446CDD}" srcOrd="0" destOrd="0" presId="urn:microsoft.com/office/officeart/2005/8/layout/list1"/>
    <dgm:cxn modelId="{9F14C930-561F-A740-BAB4-6BF456C64D9B}" type="presOf" srcId="{A66F2E2B-D278-46D2-B042-B4A3C0A1BF3B}" destId="{37A9FCD4-1F2E-5E4E-9FF6-15C5862B843D}" srcOrd="0" destOrd="0" presId="urn:microsoft.com/office/officeart/2005/8/layout/list1"/>
    <dgm:cxn modelId="{EB540D71-6B20-5542-922F-756CAE7FD912}" type="presOf" srcId="{A66F2E2B-D278-46D2-B042-B4A3C0A1BF3B}" destId="{92DD10EB-71FC-1D4F-83EA-225E2219CECC}" srcOrd="1" destOrd="0" presId="urn:microsoft.com/office/officeart/2005/8/layout/list1"/>
    <dgm:cxn modelId="{4C3D9D76-8AAF-FE40-87CA-ED9AA1BC1802}" type="presOf" srcId="{804660AA-A733-4BDD-B613-4B3BE1C7B0C5}" destId="{885594A1-3FD8-0442-8D7B-CFBECF4387D0}" srcOrd="0" destOrd="0" presId="urn:microsoft.com/office/officeart/2005/8/layout/list1"/>
    <dgm:cxn modelId="{E81E798C-6D79-6149-B309-BF77097DFACC}" type="presOf" srcId="{F2F09B71-02D9-441E-9962-5888378C3B62}" destId="{8100D70D-960B-1D46-BE92-3C34E3AA8A54}" srcOrd="1" destOrd="0" presId="urn:microsoft.com/office/officeart/2005/8/layout/list1"/>
    <dgm:cxn modelId="{0024B5CB-641B-C14C-BA4C-AF959CE80063}" type="presOf" srcId="{804660AA-A733-4BDD-B613-4B3BE1C7B0C5}" destId="{F087AE8E-115D-8440-ACDC-30FB7203166B}" srcOrd="1" destOrd="0" presId="urn:microsoft.com/office/officeart/2005/8/layout/list1"/>
    <dgm:cxn modelId="{932B8ADB-819D-4639-97AE-1D85B492C59D}" srcId="{93A28C28-6B7E-4F55-810E-06CAA91F7673}" destId="{804660AA-A733-4BDD-B613-4B3BE1C7B0C5}" srcOrd="2" destOrd="0" parTransId="{25950FE0-AC72-4490-8F48-24A0094D676E}" sibTransId="{F62AFE7F-5E28-42AA-86A7-3F2D6BE72AD2}"/>
    <dgm:cxn modelId="{347E9846-F0C5-2640-A1CB-A4C2A6D2E9F5}" type="presParOf" srcId="{98C86F7A-FBA7-DE4B-B14F-A482A7446CDD}" destId="{C7E0F9D0-8721-5540-940B-F7195D010BCE}" srcOrd="0" destOrd="0" presId="urn:microsoft.com/office/officeart/2005/8/layout/list1"/>
    <dgm:cxn modelId="{6B191057-E5BC-6F4E-8A39-2BC9382CBEC4}" type="presParOf" srcId="{C7E0F9D0-8721-5540-940B-F7195D010BCE}" destId="{3D1D90BA-A358-1B4A-A740-3A7EA685B3C4}" srcOrd="0" destOrd="0" presId="urn:microsoft.com/office/officeart/2005/8/layout/list1"/>
    <dgm:cxn modelId="{9C359A30-D9DD-884F-9436-DD45BD329F3B}" type="presParOf" srcId="{C7E0F9D0-8721-5540-940B-F7195D010BCE}" destId="{8100D70D-960B-1D46-BE92-3C34E3AA8A54}" srcOrd="1" destOrd="0" presId="urn:microsoft.com/office/officeart/2005/8/layout/list1"/>
    <dgm:cxn modelId="{8EBBE1A5-7644-0D4D-B35A-471109170932}" type="presParOf" srcId="{98C86F7A-FBA7-DE4B-B14F-A482A7446CDD}" destId="{0E3DF55F-6C5E-6B49-9B08-25EB4866D23E}" srcOrd="1" destOrd="0" presId="urn:microsoft.com/office/officeart/2005/8/layout/list1"/>
    <dgm:cxn modelId="{A6915AFB-221E-BB43-ABAF-2E5A1CB131ED}" type="presParOf" srcId="{98C86F7A-FBA7-DE4B-B14F-A482A7446CDD}" destId="{94E6C5A8-EDBC-A14D-BDDB-E74DB455CC97}" srcOrd="2" destOrd="0" presId="urn:microsoft.com/office/officeart/2005/8/layout/list1"/>
    <dgm:cxn modelId="{2D53F3F7-64DA-2144-92B6-963DC28B8079}" type="presParOf" srcId="{98C86F7A-FBA7-DE4B-B14F-A482A7446CDD}" destId="{F3E81714-314A-D245-898F-D45C492A6A8E}" srcOrd="3" destOrd="0" presId="urn:microsoft.com/office/officeart/2005/8/layout/list1"/>
    <dgm:cxn modelId="{A2184EA9-BEAE-AC4F-B2CF-6DB768048EE8}" type="presParOf" srcId="{98C86F7A-FBA7-DE4B-B14F-A482A7446CDD}" destId="{07034D74-EEFB-4B45-AEB1-0022593AD3D0}" srcOrd="4" destOrd="0" presId="urn:microsoft.com/office/officeart/2005/8/layout/list1"/>
    <dgm:cxn modelId="{7EDA4A1D-B6B4-0542-84DE-657F3BEDFF66}" type="presParOf" srcId="{07034D74-EEFB-4B45-AEB1-0022593AD3D0}" destId="{37A9FCD4-1F2E-5E4E-9FF6-15C5862B843D}" srcOrd="0" destOrd="0" presId="urn:microsoft.com/office/officeart/2005/8/layout/list1"/>
    <dgm:cxn modelId="{F0264AC8-2F58-4949-B430-C61B0C9A374B}" type="presParOf" srcId="{07034D74-EEFB-4B45-AEB1-0022593AD3D0}" destId="{92DD10EB-71FC-1D4F-83EA-225E2219CECC}" srcOrd="1" destOrd="0" presId="urn:microsoft.com/office/officeart/2005/8/layout/list1"/>
    <dgm:cxn modelId="{403DE260-818B-A444-AA40-A0283ECC8FEE}" type="presParOf" srcId="{98C86F7A-FBA7-DE4B-B14F-A482A7446CDD}" destId="{8896C9A0-526C-DB43-95EE-1E4EC3C2BC68}" srcOrd="5" destOrd="0" presId="urn:microsoft.com/office/officeart/2005/8/layout/list1"/>
    <dgm:cxn modelId="{D485DE6D-9CF6-9341-8238-75A3B801C4EA}" type="presParOf" srcId="{98C86F7A-FBA7-DE4B-B14F-A482A7446CDD}" destId="{F574153D-004B-3A43-9ACC-92E3518B6FDA}" srcOrd="6" destOrd="0" presId="urn:microsoft.com/office/officeart/2005/8/layout/list1"/>
    <dgm:cxn modelId="{F9852417-8142-CA48-B850-5B13A5449AC1}" type="presParOf" srcId="{98C86F7A-FBA7-DE4B-B14F-A482A7446CDD}" destId="{6E8733DB-3A4C-4246-ACE4-2DD15AC45976}" srcOrd="7" destOrd="0" presId="urn:microsoft.com/office/officeart/2005/8/layout/list1"/>
    <dgm:cxn modelId="{8CBD8EE3-2770-624C-A015-D7C46B38B584}" type="presParOf" srcId="{98C86F7A-FBA7-DE4B-B14F-A482A7446CDD}" destId="{E8ACF93F-8520-FC48-A29D-7283959E6CFF}" srcOrd="8" destOrd="0" presId="urn:microsoft.com/office/officeart/2005/8/layout/list1"/>
    <dgm:cxn modelId="{6D80E318-3BF2-1449-AE0C-E0E39C58F120}" type="presParOf" srcId="{E8ACF93F-8520-FC48-A29D-7283959E6CFF}" destId="{885594A1-3FD8-0442-8D7B-CFBECF4387D0}" srcOrd="0" destOrd="0" presId="urn:microsoft.com/office/officeart/2005/8/layout/list1"/>
    <dgm:cxn modelId="{41EA86D7-D226-974D-B473-ABE72FB6FF27}" type="presParOf" srcId="{E8ACF93F-8520-FC48-A29D-7283959E6CFF}" destId="{F087AE8E-115D-8440-ACDC-30FB7203166B}" srcOrd="1" destOrd="0" presId="urn:microsoft.com/office/officeart/2005/8/layout/list1"/>
    <dgm:cxn modelId="{DB9F5787-7CFA-6246-8398-3071A5CCCD77}" type="presParOf" srcId="{98C86F7A-FBA7-DE4B-B14F-A482A7446CDD}" destId="{DDBDC8D8-B9AC-864F-86E0-5552DE7D6963}" srcOrd="9" destOrd="0" presId="urn:microsoft.com/office/officeart/2005/8/layout/list1"/>
    <dgm:cxn modelId="{CC5EA18E-4102-7647-872F-8E17AA4E358B}" type="presParOf" srcId="{98C86F7A-FBA7-DE4B-B14F-A482A7446CDD}" destId="{F9B7AA73-8D75-C641-B159-C650B5AF7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28C28-6B7E-4F55-810E-06CAA91F767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F09B71-02D9-441E-9962-5888378C3B62}">
      <dgm:prSet custT="1"/>
      <dgm:spPr/>
      <dgm:t>
        <a:bodyPr/>
        <a:lstStyle/>
        <a:p>
          <a:r>
            <a:rPr 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被拣选</a:t>
          </a:r>
          <a:r>
            <a: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治理管理与</a:t>
          </a:r>
          <a:r>
            <a:rPr lang="zh-CN" alt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榜样</a:t>
          </a:r>
          <a:endParaRPr lang="en-US" sz="3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F31EFFC-FC0C-41FE-B617-C241095F0455}" type="parTrans" cxnId="{9302921F-4C06-4D4F-A4BC-096F28D4B89D}">
      <dgm:prSet/>
      <dgm:spPr/>
      <dgm:t>
        <a:bodyPr/>
        <a:lstStyle/>
        <a:p>
          <a:endParaRPr lang="en-US"/>
        </a:p>
      </dgm:t>
    </dgm:pt>
    <dgm:pt modelId="{8F38D36E-1B71-4522-97DC-16BA6A8A9A74}" type="sibTrans" cxnId="{9302921F-4C06-4D4F-A4BC-096F28D4B89D}">
      <dgm:prSet/>
      <dgm:spPr/>
      <dgm:t>
        <a:bodyPr/>
        <a:lstStyle/>
        <a:p>
          <a:endParaRPr lang="en-US"/>
        </a:p>
      </dgm:t>
    </dgm:pt>
    <dgm:pt modelId="{A66F2E2B-D278-46D2-B042-B4A3C0A1BF3B}">
      <dgm:prSet custT="1"/>
      <dgm:spPr/>
      <dgm:t>
        <a:bodyPr/>
        <a:lstStyle/>
        <a:p>
          <a:pPr algn="ctr"/>
          <a:r>
            <a:rPr 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被差遣</a:t>
          </a:r>
          <a:r>
            <a: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撒种收割</a:t>
          </a:r>
          <a:r>
            <a:rPr lang="zh-CN" alt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与顺服</a:t>
          </a:r>
          <a:endParaRPr lang="en-US" sz="3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F2DF216-2DAB-49BF-8F0D-74D67556C707}" type="parTrans" cxnId="{DA7C0301-7F4D-4846-B486-891C5814EE2C}">
      <dgm:prSet/>
      <dgm:spPr/>
      <dgm:t>
        <a:bodyPr/>
        <a:lstStyle/>
        <a:p>
          <a:endParaRPr lang="en-US"/>
        </a:p>
      </dgm:t>
    </dgm:pt>
    <dgm:pt modelId="{252027F4-6162-40C3-85FD-10BA4F32B94C}" type="sibTrans" cxnId="{DA7C0301-7F4D-4846-B486-891C5814EE2C}">
      <dgm:prSet/>
      <dgm:spPr/>
      <dgm:t>
        <a:bodyPr/>
        <a:lstStyle/>
        <a:p>
          <a:endParaRPr lang="en-US"/>
        </a:p>
      </dgm:t>
    </dgm:pt>
    <dgm:pt modelId="{804660AA-A733-4BDD-B613-4B3BE1C7B0C5}">
      <dgm:prSet custT="1"/>
      <dgm:spPr/>
      <dgm:t>
        <a:bodyPr/>
        <a:lstStyle/>
        <a:p>
          <a:r>
            <a:rPr 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被使用</a:t>
          </a:r>
          <a:r>
            <a: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en-US" sz="3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教导装备</a:t>
          </a:r>
          <a:r>
            <a:rPr lang="zh-CN" alt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与传承</a:t>
          </a:r>
          <a:endParaRPr lang="en-US" sz="3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5950FE0-AC72-4490-8F48-24A0094D676E}" type="parTrans" cxnId="{932B8ADB-819D-4639-97AE-1D85B492C59D}">
      <dgm:prSet/>
      <dgm:spPr/>
      <dgm:t>
        <a:bodyPr/>
        <a:lstStyle/>
        <a:p>
          <a:endParaRPr lang="en-US"/>
        </a:p>
      </dgm:t>
    </dgm:pt>
    <dgm:pt modelId="{F62AFE7F-5E28-42AA-86A7-3F2D6BE72AD2}" type="sibTrans" cxnId="{932B8ADB-819D-4639-97AE-1D85B492C59D}">
      <dgm:prSet/>
      <dgm:spPr/>
      <dgm:t>
        <a:bodyPr/>
        <a:lstStyle/>
        <a:p>
          <a:endParaRPr lang="en-US"/>
        </a:p>
      </dgm:t>
    </dgm:pt>
    <dgm:pt modelId="{98C86F7A-FBA7-DE4B-B14F-A482A7446CDD}" type="pres">
      <dgm:prSet presAssocID="{93A28C28-6B7E-4F55-810E-06CAA91F7673}" presName="linear" presStyleCnt="0">
        <dgm:presLayoutVars>
          <dgm:dir/>
          <dgm:animLvl val="lvl"/>
          <dgm:resizeHandles val="exact"/>
        </dgm:presLayoutVars>
      </dgm:prSet>
      <dgm:spPr/>
    </dgm:pt>
    <dgm:pt modelId="{C7E0F9D0-8721-5540-940B-F7195D010BCE}" type="pres">
      <dgm:prSet presAssocID="{F2F09B71-02D9-441E-9962-5888378C3B62}" presName="parentLin" presStyleCnt="0"/>
      <dgm:spPr/>
    </dgm:pt>
    <dgm:pt modelId="{3D1D90BA-A358-1B4A-A740-3A7EA685B3C4}" type="pres">
      <dgm:prSet presAssocID="{F2F09B71-02D9-441E-9962-5888378C3B62}" presName="parentLeftMargin" presStyleLbl="node1" presStyleIdx="0" presStyleCnt="3"/>
      <dgm:spPr/>
    </dgm:pt>
    <dgm:pt modelId="{8100D70D-960B-1D46-BE92-3C34E3AA8A54}" type="pres">
      <dgm:prSet presAssocID="{F2F09B71-02D9-441E-9962-5888378C3B62}" presName="parentText" presStyleLbl="node1" presStyleIdx="0" presStyleCnt="3" custScaleX="147693">
        <dgm:presLayoutVars>
          <dgm:chMax val="0"/>
          <dgm:bulletEnabled val="1"/>
        </dgm:presLayoutVars>
      </dgm:prSet>
      <dgm:spPr/>
    </dgm:pt>
    <dgm:pt modelId="{0E3DF55F-6C5E-6B49-9B08-25EB4866D23E}" type="pres">
      <dgm:prSet presAssocID="{F2F09B71-02D9-441E-9962-5888378C3B62}" presName="negativeSpace" presStyleCnt="0"/>
      <dgm:spPr/>
    </dgm:pt>
    <dgm:pt modelId="{94E6C5A8-EDBC-A14D-BDDB-E74DB455CC97}" type="pres">
      <dgm:prSet presAssocID="{F2F09B71-02D9-441E-9962-5888378C3B62}" presName="childText" presStyleLbl="conFgAcc1" presStyleIdx="0" presStyleCnt="3">
        <dgm:presLayoutVars>
          <dgm:bulletEnabled val="1"/>
        </dgm:presLayoutVars>
      </dgm:prSet>
      <dgm:spPr/>
    </dgm:pt>
    <dgm:pt modelId="{F3E81714-314A-D245-898F-D45C492A6A8E}" type="pres">
      <dgm:prSet presAssocID="{8F38D36E-1B71-4522-97DC-16BA6A8A9A74}" presName="spaceBetweenRectangles" presStyleCnt="0"/>
      <dgm:spPr/>
    </dgm:pt>
    <dgm:pt modelId="{07034D74-EEFB-4B45-AEB1-0022593AD3D0}" type="pres">
      <dgm:prSet presAssocID="{A66F2E2B-D278-46D2-B042-B4A3C0A1BF3B}" presName="parentLin" presStyleCnt="0"/>
      <dgm:spPr/>
    </dgm:pt>
    <dgm:pt modelId="{37A9FCD4-1F2E-5E4E-9FF6-15C5862B843D}" type="pres">
      <dgm:prSet presAssocID="{A66F2E2B-D278-46D2-B042-B4A3C0A1BF3B}" presName="parentLeftMargin" presStyleLbl="node1" presStyleIdx="0" presStyleCnt="3"/>
      <dgm:spPr/>
    </dgm:pt>
    <dgm:pt modelId="{92DD10EB-71FC-1D4F-83EA-225E2219CECC}" type="pres">
      <dgm:prSet presAssocID="{A66F2E2B-D278-46D2-B042-B4A3C0A1BF3B}" presName="parentText" presStyleLbl="node1" presStyleIdx="1" presStyleCnt="3" custScaleX="148701">
        <dgm:presLayoutVars>
          <dgm:chMax val="0"/>
          <dgm:bulletEnabled val="1"/>
        </dgm:presLayoutVars>
      </dgm:prSet>
      <dgm:spPr/>
    </dgm:pt>
    <dgm:pt modelId="{8896C9A0-526C-DB43-95EE-1E4EC3C2BC68}" type="pres">
      <dgm:prSet presAssocID="{A66F2E2B-D278-46D2-B042-B4A3C0A1BF3B}" presName="negativeSpace" presStyleCnt="0"/>
      <dgm:spPr/>
    </dgm:pt>
    <dgm:pt modelId="{F574153D-004B-3A43-9ACC-92E3518B6FDA}" type="pres">
      <dgm:prSet presAssocID="{A66F2E2B-D278-46D2-B042-B4A3C0A1BF3B}" presName="childText" presStyleLbl="conFgAcc1" presStyleIdx="1" presStyleCnt="3">
        <dgm:presLayoutVars>
          <dgm:bulletEnabled val="1"/>
        </dgm:presLayoutVars>
      </dgm:prSet>
      <dgm:spPr/>
    </dgm:pt>
    <dgm:pt modelId="{6E8733DB-3A4C-4246-ACE4-2DD15AC45976}" type="pres">
      <dgm:prSet presAssocID="{252027F4-6162-40C3-85FD-10BA4F32B94C}" presName="spaceBetweenRectangles" presStyleCnt="0"/>
      <dgm:spPr/>
    </dgm:pt>
    <dgm:pt modelId="{E8ACF93F-8520-FC48-A29D-7283959E6CFF}" type="pres">
      <dgm:prSet presAssocID="{804660AA-A733-4BDD-B613-4B3BE1C7B0C5}" presName="parentLin" presStyleCnt="0"/>
      <dgm:spPr/>
    </dgm:pt>
    <dgm:pt modelId="{885594A1-3FD8-0442-8D7B-CFBECF4387D0}" type="pres">
      <dgm:prSet presAssocID="{804660AA-A733-4BDD-B613-4B3BE1C7B0C5}" presName="parentLeftMargin" presStyleLbl="node1" presStyleIdx="1" presStyleCnt="3"/>
      <dgm:spPr/>
    </dgm:pt>
    <dgm:pt modelId="{F087AE8E-115D-8440-ACDC-30FB7203166B}" type="pres">
      <dgm:prSet presAssocID="{804660AA-A733-4BDD-B613-4B3BE1C7B0C5}" presName="parentText" presStyleLbl="node1" presStyleIdx="2" presStyleCnt="3" custScaleX="167220">
        <dgm:presLayoutVars>
          <dgm:chMax val="0"/>
          <dgm:bulletEnabled val="1"/>
        </dgm:presLayoutVars>
      </dgm:prSet>
      <dgm:spPr/>
    </dgm:pt>
    <dgm:pt modelId="{DDBDC8D8-B9AC-864F-86E0-5552DE7D6963}" type="pres">
      <dgm:prSet presAssocID="{804660AA-A733-4BDD-B613-4B3BE1C7B0C5}" presName="negativeSpace" presStyleCnt="0"/>
      <dgm:spPr/>
    </dgm:pt>
    <dgm:pt modelId="{F9B7AA73-8D75-C641-B159-C650B5AF77B3}" type="pres">
      <dgm:prSet presAssocID="{804660AA-A733-4BDD-B613-4B3BE1C7B0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7C0301-7F4D-4846-B486-891C5814EE2C}" srcId="{93A28C28-6B7E-4F55-810E-06CAA91F7673}" destId="{A66F2E2B-D278-46D2-B042-B4A3C0A1BF3B}" srcOrd="1" destOrd="0" parTransId="{BF2DF216-2DAB-49BF-8F0D-74D67556C707}" sibTransId="{252027F4-6162-40C3-85FD-10BA4F32B94C}"/>
    <dgm:cxn modelId="{2D6CA716-9E4C-0540-9E9B-E077DF7C0802}" type="presOf" srcId="{F2F09B71-02D9-441E-9962-5888378C3B62}" destId="{3D1D90BA-A358-1B4A-A740-3A7EA685B3C4}" srcOrd="0" destOrd="0" presId="urn:microsoft.com/office/officeart/2005/8/layout/list1"/>
    <dgm:cxn modelId="{9302921F-4C06-4D4F-A4BC-096F28D4B89D}" srcId="{93A28C28-6B7E-4F55-810E-06CAA91F7673}" destId="{F2F09B71-02D9-441E-9962-5888378C3B62}" srcOrd="0" destOrd="0" parTransId="{EF31EFFC-FC0C-41FE-B617-C241095F0455}" sibTransId="{8F38D36E-1B71-4522-97DC-16BA6A8A9A74}"/>
    <dgm:cxn modelId="{5738C626-5C09-9641-85E3-5B477B2E3915}" type="presOf" srcId="{93A28C28-6B7E-4F55-810E-06CAA91F7673}" destId="{98C86F7A-FBA7-DE4B-B14F-A482A7446CDD}" srcOrd="0" destOrd="0" presId="urn:microsoft.com/office/officeart/2005/8/layout/list1"/>
    <dgm:cxn modelId="{9F14C930-561F-A740-BAB4-6BF456C64D9B}" type="presOf" srcId="{A66F2E2B-D278-46D2-B042-B4A3C0A1BF3B}" destId="{37A9FCD4-1F2E-5E4E-9FF6-15C5862B843D}" srcOrd="0" destOrd="0" presId="urn:microsoft.com/office/officeart/2005/8/layout/list1"/>
    <dgm:cxn modelId="{EB540D71-6B20-5542-922F-756CAE7FD912}" type="presOf" srcId="{A66F2E2B-D278-46D2-B042-B4A3C0A1BF3B}" destId="{92DD10EB-71FC-1D4F-83EA-225E2219CECC}" srcOrd="1" destOrd="0" presId="urn:microsoft.com/office/officeart/2005/8/layout/list1"/>
    <dgm:cxn modelId="{4C3D9D76-8AAF-FE40-87CA-ED9AA1BC1802}" type="presOf" srcId="{804660AA-A733-4BDD-B613-4B3BE1C7B0C5}" destId="{885594A1-3FD8-0442-8D7B-CFBECF4387D0}" srcOrd="0" destOrd="0" presId="urn:microsoft.com/office/officeart/2005/8/layout/list1"/>
    <dgm:cxn modelId="{E81E798C-6D79-6149-B309-BF77097DFACC}" type="presOf" srcId="{F2F09B71-02D9-441E-9962-5888378C3B62}" destId="{8100D70D-960B-1D46-BE92-3C34E3AA8A54}" srcOrd="1" destOrd="0" presId="urn:microsoft.com/office/officeart/2005/8/layout/list1"/>
    <dgm:cxn modelId="{0024B5CB-641B-C14C-BA4C-AF959CE80063}" type="presOf" srcId="{804660AA-A733-4BDD-B613-4B3BE1C7B0C5}" destId="{F087AE8E-115D-8440-ACDC-30FB7203166B}" srcOrd="1" destOrd="0" presId="urn:microsoft.com/office/officeart/2005/8/layout/list1"/>
    <dgm:cxn modelId="{932B8ADB-819D-4639-97AE-1D85B492C59D}" srcId="{93A28C28-6B7E-4F55-810E-06CAA91F7673}" destId="{804660AA-A733-4BDD-B613-4B3BE1C7B0C5}" srcOrd="2" destOrd="0" parTransId="{25950FE0-AC72-4490-8F48-24A0094D676E}" sibTransId="{F62AFE7F-5E28-42AA-86A7-3F2D6BE72AD2}"/>
    <dgm:cxn modelId="{347E9846-F0C5-2640-A1CB-A4C2A6D2E9F5}" type="presParOf" srcId="{98C86F7A-FBA7-DE4B-B14F-A482A7446CDD}" destId="{C7E0F9D0-8721-5540-940B-F7195D010BCE}" srcOrd="0" destOrd="0" presId="urn:microsoft.com/office/officeart/2005/8/layout/list1"/>
    <dgm:cxn modelId="{6B191057-E5BC-6F4E-8A39-2BC9382CBEC4}" type="presParOf" srcId="{C7E0F9D0-8721-5540-940B-F7195D010BCE}" destId="{3D1D90BA-A358-1B4A-A740-3A7EA685B3C4}" srcOrd="0" destOrd="0" presId="urn:microsoft.com/office/officeart/2005/8/layout/list1"/>
    <dgm:cxn modelId="{9C359A30-D9DD-884F-9436-DD45BD329F3B}" type="presParOf" srcId="{C7E0F9D0-8721-5540-940B-F7195D010BCE}" destId="{8100D70D-960B-1D46-BE92-3C34E3AA8A54}" srcOrd="1" destOrd="0" presId="urn:microsoft.com/office/officeart/2005/8/layout/list1"/>
    <dgm:cxn modelId="{8EBBE1A5-7644-0D4D-B35A-471109170932}" type="presParOf" srcId="{98C86F7A-FBA7-DE4B-B14F-A482A7446CDD}" destId="{0E3DF55F-6C5E-6B49-9B08-25EB4866D23E}" srcOrd="1" destOrd="0" presId="urn:microsoft.com/office/officeart/2005/8/layout/list1"/>
    <dgm:cxn modelId="{A6915AFB-221E-BB43-ABAF-2E5A1CB131ED}" type="presParOf" srcId="{98C86F7A-FBA7-DE4B-B14F-A482A7446CDD}" destId="{94E6C5A8-EDBC-A14D-BDDB-E74DB455CC97}" srcOrd="2" destOrd="0" presId="urn:microsoft.com/office/officeart/2005/8/layout/list1"/>
    <dgm:cxn modelId="{2D53F3F7-64DA-2144-92B6-963DC28B8079}" type="presParOf" srcId="{98C86F7A-FBA7-DE4B-B14F-A482A7446CDD}" destId="{F3E81714-314A-D245-898F-D45C492A6A8E}" srcOrd="3" destOrd="0" presId="urn:microsoft.com/office/officeart/2005/8/layout/list1"/>
    <dgm:cxn modelId="{A2184EA9-BEAE-AC4F-B2CF-6DB768048EE8}" type="presParOf" srcId="{98C86F7A-FBA7-DE4B-B14F-A482A7446CDD}" destId="{07034D74-EEFB-4B45-AEB1-0022593AD3D0}" srcOrd="4" destOrd="0" presId="urn:microsoft.com/office/officeart/2005/8/layout/list1"/>
    <dgm:cxn modelId="{7EDA4A1D-B6B4-0542-84DE-657F3BEDFF66}" type="presParOf" srcId="{07034D74-EEFB-4B45-AEB1-0022593AD3D0}" destId="{37A9FCD4-1F2E-5E4E-9FF6-15C5862B843D}" srcOrd="0" destOrd="0" presId="urn:microsoft.com/office/officeart/2005/8/layout/list1"/>
    <dgm:cxn modelId="{F0264AC8-2F58-4949-B430-C61B0C9A374B}" type="presParOf" srcId="{07034D74-EEFB-4B45-AEB1-0022593AD3D0}" destId="{92DD10EB-71FC-1D4F-83EA-225E2219CECC}" srcOrd="1" destOrd="0" presId="urn:microsoft.com/office/officeart/2005/8/layout/list1"/>
    <dgm:cxn modelId="{403DE260-818B-A444-AA40-A0283ECC8FEE}" type="presParOf" srcId="{98C86F7A-FBA7-DE4B-B14F-A482A7446CDD}" destId="{8896C9A0-526C-DB43-95EE-1E4EC3C2BC68}" srcOrd="5" destOrd="0" presId="urn:microsoft.com/office/officeart/2005/8/layout/list1"/>
    <dgm:cxn modelId="{D485DE6D-9CF6-9341-8238-75A3B801C4EA}" type="presParOf" srcId="{98C86F7A-FBA7-DE4B-B14F-A482A7446CDD}" destId="{F574153D-004B-3A43-9ACC-92E3518B6FDA}" srcOrd="6" destOrd="0" presId="urn:microsoft.com/office/officeart/2005/8/layout/list1"/>
    <dgm:cxn modelId="{F9852417-8142-CA48-B850-5B13A5449AC1}" type="presParOf" srcId="{98C86F7A-FBA7-DE4B-B14F-A482A7446CDD}" destId="{6E8733DB-3A4C-4246-ACE4-2DD15AC45976}" srcOrd="7" destOrd="0" presId="urn:microsoft.com/office/officeart/2005/8/layout/list1"/>
    <dgm:cxn modelId="{8CBD8EE3-2770-624C-A015-D7C46B38B584}" type="presParOf" srcId="{98C86F7A-FBA7-DE4B-B14F-A482A7446CDD}" destId="{E8ACF93F-8520-FC48-A29D-7283959E6CFF}" srcOrd="8" destOrd="0" presId="urn:microsoft.com/office/officeart/2005/8/layout/list1"/>
    <dgm:cxn modelId="{6D80E318-3BF2-1449-AE0C-E0E39C58F120}" type="presParOf" srcId="{E8ACF93F-8520-FC48-A29D-7283959E6CFF}" destId="{885594A1-3FD8-0442-8D7B-CFBECF4387D0}" srcOrd="0" destOrd="0" presId="urn:microsoft.com/office/officeart/2005/8/layout/list1"/>
    <dgm:cxn modelId="{41EA86D7-D226-974D-B473-ABE72FB6FF27}" type="presParOf" srcId="{E8ACF93F-8520-FC48-A29D-7283959E6CFF}" destId="{F087AE8E-115D-8440-ACDC-30FB7203166B}" srcOrd="1" destOrd="0" presId="urn:microsoft.com/office/officeart/2005/8/layout/list1"/>
    <dgm:cxn modelId="{DB9F5787-7CFA-6246-8398-3071A5CCCD77}" type="presParOf" srcId="{98C86F7A-FBA7-DE4B-B14F-A482A7446CDD}" destId="{DDBDC8D8-B9AC-864F-86E0-5552DE7D6963}" srcOrd="9" destOrd="0" presId="urn:microsoft.com/office/officeart/2005/8/layout/list1"/>
    <dgm:cxn modelId="{CC5EA18E-4102-7647-872F-8E17AA4E358B}" type="presParOf" srcId="{98C86F7A-FBA7-DE4B-B14F-A482A7446CDD}" destId="{F9B7AA73-8D75-C641-B159-C650B5AF7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C5A8-EDBC-A14D-BDDB-E74DB455CC97}">
      <dsp:nvSpPr>
        <dsp:cNvPr id="0" name=""/>
        <dsp:cNvSpPr/>
      </dsp:nvSpPr>
      <dsp:spPr>
        <a:xfrm>
          <a:off x="0" y="668449"/>
          <a:ext cx="51798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0D70D-960B-1D46-BE92-3C34E3AA8A54}">
      <dsp:nvSpPr>
        <dsp:cNvPr id="0" name=""/>
        <dsp:cNvSpPr/>
      </dsp:nvSpPr>
      <dsp:spPr>
        <a:xfrm>
          <a:off x="238759" y="48529"/>
          <a:ext cx="4936835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51" tIns="0" rIns="137051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被拣选</a:t>
          </a:r>
          <a:r>
            <a:rPr lang="en-US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治理管理与</a:t>
          </a:r>
          <a:r>
            <a:rPr lang="zh-CN" altLang="en-US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榜样</a:t>
          </a:r>
          <a:endParaRPr lang="en-US" sz="3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9283" y="109053"/>
        <a:ext cx="4815787" cy="1118792"/>
      </dsp:txXfrm>
    </dsp:sp>
    <dsp:sp modelId="{F574153D-004B-3A43-9ACC-92E3518B6FDA}">
      <dsp:nvSpPr>
        <dsp:cNvPr id="0" name=""/>
        <dsp:cNvSpPr/>
      </dsp:nvSpPr>
      <dsp:spPr>
        <a:xfrm>
          <a:off x="0" y="2573569"/>
          <a:ext cx="51798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D10EB-71FC-1D4F-83EA-225E2219CECC}">
      <dsp:nvSpPr>
        <dsp:cNvPr id="0" name=""/>
        <dsp:cNvSpPr/>
      </dsp:nvSpPr>
      <dsp:spPr>
        <a:xfrm>
          <a:off x="237242" y="1953649"/>
          <a:ext cx="4938937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51" tIns="0" rIns="137051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被差遣</a:t>
          </a:r>
          <a:r>
            <a:rPr lang="en-US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撒种收割</a:t>
          </a:r>
          <a:r>
            <a:rPr lang="zh-CN" altLang="en-US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与顺服</a:t>
          </a:r>
          <a:endParaRPr lang="en-US" sz="3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7766" y="2014173"/>
        <a:ext cx="4817889" cy="1118792"/>
      </dsp:txXfrm>
    </dsp:sp>
    <dsp:sp modelId="{F9B7AA73-8D75-C641-B159-C650B5AF77B3}">
      <dsp:nvSpPr>
        <dsp:cNvPr id="0" name=""/>
        <dsp:cNvSpPr/>
      </dsp:nvSpPr>
      <dsp:spPr>
        <a:xfrm>
          <a:off x="0" y="4478689"/>
          <a:ext cx="51798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7AE8E-115D-8440-ACDC-30FB7203166B}">
      <dsp:nvSpPr>
        <dsp:cNvPr id="0" name=""/>
        <dsp:cNvSpPr/>
      </dsp:nvSpPr>
      <dsp:spPr>
        <a:xfrm>
          <a:off x="211949" y="3858769"/>
          <a:ext cx="4961911" cy="123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51" tIns="0" rIns="137051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被使用</a:t>
          </a:r>
          <a:r>
            <a:rPr lang="en-US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en-US" sz="3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教导装备</a:t>
          </a:r>
          <a:r>
            <a:rPr lang="zh-CN" altLang="en-US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与传承</a:t>
          </a:r>
          <a:endParaRPr lang="en-US" sz="3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72473" y="3919293"/>
        <a:ext cx="4840863" cy="111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C5A8-EDBC-A14D-BDDB-E74DB455CC97}">
      <dsp:nvSpPr>
        <dsp:cNvPr id="0" name=""/>
        <dsp:cNvSpPr/>
      </dsp:nvSpPr>
      <dsp:spPr>
        <a:xfrm>
          <a:off x="0" y="668449"/>
          <a:ext cx="51798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0D70D-960B-1D46-BE92-3C34E3AA8A54}">
      <dsp:nvSpPr>
        <dsp:cNvPr id="0" name=""/>
        <dsp:cNvSpPr/>
      </dsp:nvSpPr>
      <dsp:spPr>
        <a:xfrm>
          <a:off x="238759" y="48529"/>
          <a:ext cx="4936835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51" tIns="0" rIns="137051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被拣选</a:t>
          </a:r>
          <a:r>
            <a:rPr lang="en-US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治理管理与</a:t>
          </a:r>
          <a:r>
            <a:rPr lang="zh-CN" altLang="en-US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榜样</a:t>
          </a:r>
          <a:endParaRPr lang="en-US" sz="3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9283" y="109053"/>
        <a:ext cx="4815787" cy="1118792"/>
      </dsp:txXfrm>
    </dsp:sp>
    <dsp:sp modelId="{F574153D-004B-3A43-9ACC-92E3518B6FDA}">
      <dsp:nvSpPr>
        <dsp:cNvPr id="0" name=""/>
        <dsp:cNvSpPr/>
      </dsp:nvSpPr>
      <dsp:spPr>
        <a:xfrm>
          <a:off x="0" y="2573569"/>
          <a:ext cx="51798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D10EB-71FC-1D4F-83EA-225E2219CECC}">
      <dsp:nvSpPr>
        <dsp:cNvPr id="0" name=""/>
        <dsp:cNvSpPr/>
      </dsp:nvSpPr>
      <dsp:spPr>
        <a:xfrm>
          <a:off x="237242" y="1953649"/>
          <a:ext cx="4938937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51" tIns="0" rIns="137051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被差遣</a:t>
          </a:r>
          <a:r>
            <a:rPr lang="en-US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zh-CN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撒种收割</a:t>
          </a:r>
          <a:r>
            <a:rPr lang="zh-CN" altLang="en-US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与顺服</a:t>
          </a:r>
          <a:endParaRPr lang="en-US" sz="3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7766" y="2014173"/>
        <a:ext cx="4817889" cy="1118792"/>
      </dsp:txXfrm>
    </dsp:sp>
    <dsp:sp modelId="{F9B7AA73-8D75-C641-B159-C650B5AF77B3}">
      <dsp:nvSpPr>
        <dsp:cNvPr id="0" name=""/>
        <dsp:cNvSpPr/>
      </dsp:nvSpPr>
      <dsp:spPr>
        <a:xfrm>
          <a:off x="0" y="4478689"/>
          <a:ext cx="51798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7AE8E-115D-8440-ACDC-30FB7203166B}">
      <dsp:nvSpPr>
        <dsp:cNvPr id="0" name=""/>
        <dsp:cNvSpPr/>
      </dsp:nvSpPr>
      <dsp:spPr>
        <a:xfrm>
          <a:off x="211949" y="3858769"/>
          <a:ext cx="4961911" cy="123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51" tIns="0" rIns="137051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被使用</a:t>
          </a:r>
          <a:r>
            <a:rPr lang="en-US" sz="4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-</a:t>
          </a:r>
          <a:r>
            <a:rPr lang="en-US" sz="3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教导装备</a:t>
          </a:r>
          <a:r>
            <a:rPr lang="zh-CN" altLang="en-US" sz="3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与传承</a:t>
          </a:r>
          <a:endParaRPr lang="en-US" sz="3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72473" y="3919293"/>
        <a:ext cx="4840863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y6uOe_5b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92k5WDQT0" TargetMode="External"/><Relationship Id="rId2" Type="http://schemas.openxmlformats.org/officeDocument/2006/relationships/hyperlink" Target="https://www.youtube.com/watch?v=Cs_sm8JdiV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D088A8-D7C3-E980-8F0F-881C47F92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474" y="457200"/>
            <a:ext cx="8229599" cy="107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A8FF-02CA-9B76-7B81-9279972B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13347"/>
            <a:ext cx="8229600" cy="962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C764-1AF5-0ADE-6DB3-A3BA1796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以下一起恭读（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1-9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）了解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诸天哪、侧耳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我要说话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愿地也听我口中的言语。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我的教训要淋漓如雨、我的言语要滴落如露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如细雨降在嫩草上、如甘霖降在菜蔬中。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我要宣告耶和华的名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你们要将大德归与我们的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神。 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是磐石、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的作为完全、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所行的无不公平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是诚实无伪的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又公义、又正直。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这乖僻弯曲的世代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行事邪僻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有这弊病、就不是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的儿女。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1-5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7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3309-BD70-DA15-6B57-CCC95CA3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4687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AC2B-6C83-BB1E-2E4A-F4783F3A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3026"/>
            <a:ext cx="8474364" cy="55831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愚昧无知的民哪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你们这样报答耶和华么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岂不是你的父、将你买来的么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是制造你、建立你的。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你当追想上古之日、思念历代之年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问你的父亲、他必指示你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问你的长者、他必告诉你。 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至高者将地业赐给列邦、将世人分开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照以色列人的数目、立定万民的疆界。 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耶和华的分、本是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的百姓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的产业、本是雅各。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-9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7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0FC3-0AC6-32F0-1C14-27103907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神曾应许对祂子民的眷顾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E714-2353-6D37-8DBC-A69E53FB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" y="1417638"/>
            <a:ext cx="8678779" cy="51657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耶和华遇见他在旷野荒凉野兽吼叫之地、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就环绕他、看顾他、保护他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如同保护眼中的瞳人。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又如鹰搅动巢窝、在雏鹰以上两翅扇展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接取雏鹰、背在两翼之上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这样、耶和华独自引导他、并无外邦神与他同在。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耶和华使他乘驾地的高处、得吃田间的土产、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又使他从磐石中咂蜜、从坚石中吸油。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10-14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A428-4171-A9CD-1317-0693F34B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45432"/>
            <a:ext cx="8229600" cy="5454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3985-6D79-7CE0-1A30-ED82A461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3558"/>
            <a:ext cx="8229600" cy="55326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他们失脚的时候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伸冤报应在我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因他们遭灾的日子近了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那要临在他们身上的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必速速来到。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耶和华见他百姓毫无能力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无论困住的、自由的、都没有剩下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就必为他们伸冤、为他的仆人后悔。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你们外邦人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当与主的百姓一同欢呼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要伸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仆人流血的冤、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报应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的敌人、洁净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的地、救赎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的百姓。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35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-36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43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7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DCE8-0E59-62DB-2576-73C5D205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89812"/>
            <a:ext cx="8229600" cy="1122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A4C6D-462D-FDEE-4AAE-E2DF50EA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09600"/>
            <a:ext cx="8478253" cy="55165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列国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要在城的光里行走；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地上的君王必将自己的荣耀归与那城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人必将列国的荣耀、尊贵归与那城。 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凡不洁净的、并那行可憎与虚谎之事的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总不得进那城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只有</a:t>
            </a:r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名字写在羔羊生命册上</a:t>
            </a: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才得进去。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</a:t>
            </a:r>
            <a:r>
              <a:rPr lang="en-US" altLang="zh-TW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</a:t>
            </a: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26-27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28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415D-7028-6C67-3AB0-CADFDE12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差我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！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到祢要我去之地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ED67-54F6-539C-9B96-558A25EA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52924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差我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到祢要我去之地，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親愛救主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，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懇求祢顯旨意，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用我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作祢合用聖器皿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, </a:t>
            </a: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使人因我得聞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福音真理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。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在遠方或在近處遵主意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,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或順利或崎嶇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。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祢道路我願行畢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。</a:t>
            </a: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差我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到祢</a:t>
            </a:r>
            <a:r>
              <a:rPr lang="zh-TW" altLang="en-US" sz="3600" b="1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要我到之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地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, </a:t>
            </a: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恩主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我今懇求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垂聽禱祈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21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5" y="583345"/>
            <a:ext cx="8208001" cy="41648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en-US" sz="66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= </a:t>
            </a:r>
            <a:r>
              <a:rPr lang="en-US" sz="6600" b="1" kern="1200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神的治理</a:t>
            </a:r>
            <a:b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kumimoji="0" lang="en-US" altLang="en-US" sz="33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寻主帮助</a:t>
            </a:r>
            <a:r>
              <a:rPr lang="en-US" altLang="zh-TW" sz="33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kumimoji="0" lang="en-US" altLang="en-US" sz="33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en-US" sz="33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选拔管家</a:t>
            </a:r>
            <a:r>
              <a:rPr lang="en-US" altLang="zh-TW" sz="33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kumimoji="0" lang="en-US" altLang="en-US" sz="33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en-US" sz="33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分赐恩赐</a:t>
            </a:r>
            <a:r>
              <a:rPr lang="en-US" altLang="zh-TW" sz="33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kumimoji="0" lang="en-US" altLang="en-US" sz="33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en-US" sz="33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同担重任</a:t>
            </a:r>
            <a:br>
              <a:rPr kumimoji="0" lang="en-US" altLang="en-US" sz="33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kumimoji="0" lang="en-US" altLang="en-US" sz="33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en-US" altLang="en-US" sz="3300" b="1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神的国是有秩序</a:t>
            </a:r>
            <a:r>
              <a:rPr kumimoji="0" lang="zh-CN" altLang="en-US" sz="33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，有结构的国度</a:t>
            </a:r>
            <a:r>
              <a:rPr lang="en-US" altLang="zh-TW" sz="33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3300" b="1" kern="12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2AC1-A7F4-B801-12A5-6AFDB2AE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神设立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长老→ 分担重任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C583-EDE9-ADF4-425E-0FE8C1B3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神为了摩西管理百姓的重任，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吩咐摩西选拔</a:t>
            </a:r>
            <a:r>
              <a:rPr lang="en-US" altLang="zh-TW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位长老。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神将降在摩西身上的灵分赐给他们，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使他们与摩西共同承担责任，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减轻摩西独自一人担当百姓怨言的重压。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确立分权管理，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使领袖不至因独自承担而压力过重。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46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2DF0-9F8F-88E7-9B73-CD60419E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F3BFC-F11B-DE75-3284-7CAA36917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</a:rPr>
              <a:t>耶和华对摩西说：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</a:rPr>
              <a:t>你和亚伦、拿答、亚比户，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并以色列长老中的七十人，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</a:rPr>
              <a:t>都要上到我这里来，远远的下拜。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出埃及记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24:1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）</a:t>
            </a:r>
            <a:endParaRPr lang="en-US" altLang="zh-TW" sz="40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234F-DF39-06E5-C4CD-A8B62380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13657"/>
            <a:ext cx="8229600" cy="1197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7D27-B02D-E52F-5C1E-A664691B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9344"/>
            <a:ext cx="8229600" cy="53968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耶和华对摩西说：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你从以色列的长老中招聚七十个人，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就是你所知道作百姓的长老和官长的，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到我这里来，领他们到会幕前，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使他们和你一同站立。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我要在那里降临，与你说话，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也要把降于你身上的灵分赐他们，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他们就和你同当这管百姓的重任，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免得你独自担当。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民数记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11:16-17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8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8CF32-EAA9-2656-B2E4-212F5B75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4" y="591344"/>
            <a:ext cx="2496801" cy="5585619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你就在</a:t>
            </a:r>
            <a:r>
              <a:rPr lang="en-US" altLang="zh-CN" sz="96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的行列中</a:t>
            </a:r>
            <a:br>
              <a:rPr lang="en-US" altLang="zh-CN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CFBDC3-DC77-4369-BF60-92B5C7CEF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86907"/>
              </p:ext>
            </p:extLst>
          </p:nvPr>
        </p:nvGraphicFramePr>
        <p:xfrm>
          <a:off x="3545508" y="591343"/>
          <a:ext cx="5179868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73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845E-33AB-C63C-D23A-22853199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团队事奉的原则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分享恩膏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稳定组织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29BC-AB5F-C52E-C0E6-9873B254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1600200"/>
            <a:ext cx="8599990" cy="4525963"/>
          </a:xfrm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7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寻求帮助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摩西因百姓抱怨而疲惫（民数记11:11-15）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7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zh-CN" altLang="en-US" sz="7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kumimoji="0" lang="en-US" altLang="en-US" sz="7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神主动提议设立辅助机制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7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7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选拔人员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招聚70位成熟的长老和官长，来到会幕前。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7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恩赐分赐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神将赋予摩西的圣灵（责任与能力）分享给这70人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7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7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同担重任</a:t>
            </a:r>
            <a:r>
              <a:rPr kumimoji="0" lang="en-US" altLang="en-US" sz="7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kumimoji="0" lang="en-US" altLang="en-US" sz="7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分担管教与治理百姓的重担，避免领袖过度劳累</a:t>
            </a:r>
            <a:r>
              <a:rPr kumimoji="0" lang="zh-CN" altLang="en-US" sz="7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en-US" sz="7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7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0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055" y="583345"/>
            <a:ext cx="7211021" cy="41648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7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1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70</a:t>
            </a:r>
            <a:r>
              <a:rPr lang="en-US" sz="7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差遣出去</a:t>
            </a:r>
            <a:b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耶稣差遣</a:t>
            </a:r>
            <a: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人→ 主动出去→ 福音扩展</a:t>
            </a:r>
            <a:endParaRPr lang="en-US" sz="70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BE526-09F8-AD1E-D288-93B0294E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zh-TW" altLang="en-US" sz="3500" b="1" i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主耶稣差遣七十门徒的目的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E251-1E4A-25B8-138C-398465314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altLang="zh-CN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向选民和外邦人宣告神国的临到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ase">
              <a:buNone/>
            </a:pP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让他们作出选择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ase">
              <a:buNone/>
            </a:pP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ase">
              <a:buNone/>
            </a:pPr>
            <a:r>
              <a:rPr lang="en-US" altLang="zh-CN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让门徒重新胜过鬼魔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ase">
              <a:buNone/>
            </a:pP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从十字架的阴影下恢复信心</a:t>
            </a:r>
            <a:endParaRPr lang="en-US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9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耶稣训练门徒时期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这事以后，主又设立七十个人，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差遣他们两个两个地在祂前面，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往自己所要到的各城各地方去</a:t>
            </a:r>
            <a:r>
              <a:rPr lang="en-US" altLang="zh-CN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就对他们说：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要收的庄稼多，做工的人少。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所以，你们当求庄稼的主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打发工人出去收祂的庄稼。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路加福音10:1</a:t>
            </a: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</a:t>
            </a: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3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7FE4-E13B-DCFF-1FB6-F3327412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173453" cy="399047"/>
          </a:xfrm>
        </p:spPr>
        <p:txBody>
          <a:bodyPr>
            <a:normAutofit fontScale="90000"/>
          </a:bodyPr>
          <a:lstStyle/>
          <a:p>
            <a:b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不要带</a:t>
            </a:r>
            <a:r>
              <a:rPr lang="zh-CN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钱囊、</a:t>
            </a:r>
            <a:r>
              <a:rPr lang="zh-CN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不要带</a:t>
            </a:r>
            <a:r>
              <a:rPr lang="zh-CN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口袋、</a:t>
            </a:r>
            <a:r>
              <a:rPr lang="zh-CN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不要带</a:t>
            </a:r>
            <a:r>
              <a:rPr lang="zh-CN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鞋</a:t>
            </a:r>
            <a:b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0A81-2949-5317-F437-CCF1ADA7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600200"/>
            <a:ext cx="8764957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你们去罢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我差你们出去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如同羊羔进入狼群。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不要带钱囊、不要带口袋、不要带鞋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在路上也不要问人的安。 无论进那一家、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先要说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愿这一家平安。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那里若有当得平安的人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你们所求的平安就必临到那家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不然、就归与你们了。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10:3-6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3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D028-52B5-97BE-57A8-380391EC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46485"/>
            <a:ext cx="8229600" cy="5614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C2A4-840C-0427-CEB7-7D45FE4CC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53980"/>
            <a:ext cx="8494295" cy="53721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那七十个人欢欢喜喜的回来说</a:t>
            </a:r>
            <a:r>
              <a:rPr lang="zh-CN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！祢</a:t>
            </a: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你的名、就是鬼也服了我们。 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耶稣就对他们说</a:t>
            </a:r>
            <a:r>
              <a:rPr lang="zh-CN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我曾看见撒但从天上坠落、像闪电一样。 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我已经给你们权柄、可以践踏蛇和蝎子</a:t>
            </a:r>
            <a:r>
              <a:rPr lang="zh-CN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又胜过仇敌一切的能力、断没有什么能害你们。 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然而不要因鬼服了你们就欢喜</a:t>
            </a:r>
            <a:r>
              <a:rPr lang="zh-CN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要因你们的名记录在天上欢喜。</a:t>
            </a:r>
            <a:endParaRPr lang="en-US" altLang="zh-CN" sz="4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CN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10:17-20</a:t>
            </a:r>
            <a:r>
              <a:rPr lang="zh-CN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4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28FA-50D4-F45A-F246-90B58D06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443790"/>
            <a:ext cx="8229600" cy="802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97CEB-9836-EC91-2639-24B0C3288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9812"/>
            <a:ext cx="8398042" cy="5436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耶稣叫齐了十二个门徒、给他们能力权柄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制伏一切的鬼、医治各样的病。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又差遣他们去宣传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神国的道、医治病人。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对他们说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行路的时候、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不要带拐杖、和口袋、不要带食物、和银子、也不要带两件褂子。 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无论进那一家、就住在那里、也从那里起行。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凡不接待你们的、你们离开那城的时候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要把脚上的尘土跺下去、见证他们的不是。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门徒就出去、走遍各乡、宣传福音、到处治病。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（路加福音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:1-6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9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6BC0-205C-3877-AFE0-778E86E9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要带：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钱囊、口袋、刀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D787-A4D4-7B44-5FCD-20A0657A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30126" cy="470852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CN" altLang="en-US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（最后晚餐时，上十字架前）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耶稣又对他们说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我差你们出去的时候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没有钱囊、没有口袋、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没有鞋、你们缺少什么没有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他们说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没有。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耶稣说、但如今有</a:t>
            </a: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的可以带着、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</a:t>
            </a: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的也可以带着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没有刀的要卖衣服</a:t>
            </a: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买刀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我告诉你们、经上写着说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被列在罪犯之中。』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这话必应验在我身上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因为那关系我的事、必然成就。 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他们说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请看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这里有两把刀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彀了。</a:t>
            </a:r>
            <a:r>
              <a:rPr lang="zh-CN" altLang="en-US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22:35-38</a:t>
            </a:r>
            <a:r>
              <a:rPr lang="zh-CN" altLang="en-US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C32A-688A-6769-AB21-5B95D805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9" y="294538"/>
            <a:ext cx="7919034" cy="1033669"/>
          </a:xfrm>
        </p:spPr>
        <p:txBody>
          <a:bodyPr>
            <a:normAutofit/>
          </a:bodyPr>
          <a:lstStyle/>
          <a:p>
            <a:r>
              <a:rPr lang="zh-CN" altLang="en-US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农业时代 要带的：</a:t>
            </a:r>
            <a:r>
              <a:rPr lang="zh-CN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钱囊、口袋、刀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86FC3B-6D30-5B26-D8F3-A5A0BFAE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891970"/>
            <a:ext cx="8038214" cy="410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粮食、牲畜、土地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生存供应与家族积蓄 </a:t>
            </a:r>
            <a:endParaRPr lang="en-US" altLang="zh-TW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随身生活用品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身份与家庭归属 </a:t>
            </a:r>
          </a:p>
          <a:p>
            <a:pPr marL="0" indent="0">
              <a:buNone/>
            </a:pPr>
            <a:endParaRPr lang="en-US" altLang="zh-TW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刀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农耕保护、防野兽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家族保卫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士兵争战武器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1597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C32A-688A-6769-AB21-5B95D805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zh-CN" altLang="en-US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工业时代 要带的：</a:t>
            </a:r>
            <a:r>
              <a:rPr lang="zh-CN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钱囊、口袋、刀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FC3B-6D30-5B26-D8F3-A5A0BFAE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1891970"/>
            <a:ext cx="7577443" cy="410958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工资、银行、工厂资本 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大规模生产与贸易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金融系统集中化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钱包、证件、钥匙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个人生活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身份开始制度化 </a:t>
            </a:r>
          </a:p>
          <a:p>
            <a:pPr>
              <a:lnSpc>
                <a:spcPct val="90000"/>
              </a:lnSpc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刀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机器、武器、国家力量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世界战争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权力与工业竞争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2598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20676"/>
            <a:ext cx="7748997" cy="2308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10700" b="1" kern="12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53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神的数字密码</a:t>
            </a:r>
            <a:br>
              <a:rPr 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altLang="zh-CN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en-US" sz="49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神国</a:t>
            </a:r>
            <a:r>
              <a:rPr lang="zh-CN" alt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列国</a:t>
            </a:r>
            <a:r>
              <a:rPr lang="en-US" altLang="zh-CN" sz="49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en-US" sz="49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3809999"/>
            <a:ext cx="7992635" cy="101277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6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治理管理</a:t>
            </a:r>
            <a:r>
              <a:rPr lang="en-US" sz="6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· </a:t>
            </a:r>
            <a:r>
              <a:rPr lang="en-US" sz="6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使命差遣</a:t>
            </a:r>
            <a:r>
              <a:rPr lang="en-US" sz="6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· </a:t>
            </a:r>
            <a:r>
              <a:rPr lang="en-US" sz="6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使用成全</a:t>
            </a:r>
            <a:endParaRPr lang="en-US" sz="60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C32A-688A-6769-AB21-5B95D805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294538"/>
            <a:ext cx="8806144" cy="1033669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数字时代（末世）要带：</a:t>
            </a:r>
            <a:r>
              <a:rPr lang="zh-CN" sz="3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钱囊、口袋、刀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FC3B-6D30-5B26-D8F3-A5A0BFAE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22" y="1977655"/>
            <a:ext cx="8799485" cy="4585807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zh-CN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为神国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管理数据资产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算法金融</a:t>
            </a:r>
            <a:endParaRPr lang="en-US" altLang="zh-CN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公义透明的数字货币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经济系统不被金钱辖制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善用科技与财富为神国效力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全球即时交易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人在最小的事上忠心，在大事上也忠心</a:t>
            </a:r>
            <a:r>
              <a:rPr lang="zh-CN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 </a:t>
            </a:r>
            <a:r>
              <a:rPr lang="en-US" altLang="zh-TW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16:10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手机“口袋</a:t>
            </a:r>
            <a:r>
              <a:rPr lang="zh-CN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 </a:t>
            </a:r>
            <a:r>
              <a:rPr lang="en-US" altLang="zh-TW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TW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、身份、生活、随身携带之物</a:t>
            </a:r>
            <a:r>
              <a:rPr lang="zh-CN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每天装进什么信息、 社交、 记忆</a:t>
            </a:r>
            <a:r>
              <a:rPr lang="zh-CN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TW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4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属灵分辨与信息过滤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随时活出基督见证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你要保守你心，胜过保守一切，因为一生的果效是由心发出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 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4:23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刀</a:t>
            </a: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神的话权柄</a:t>
            </a:r>
            <a:r>
              <a:rPr lang="zh-CN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分辨真假信息</a:t>
            </a:r>
            <a:r>
              <a:rPr lang="zh-CN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用圣经回应</a:t>
            </a:r>
            <a:r>
              <a:rPr 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与世界的信息思想</a:t>
            </a:r>
            <a:r>
              <a:rPr lang="zh-CN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</a:t>
            </a:r>
            <a:r>
              <a:rPr lang="zh-TW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属灵争战中的真理武器 不用血气争战，而用圣经真理</a:t>
            </a:r>
            <a:r>
              <a:rPr lang="zh-CN" alt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真实的道理、神的大能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仁义的兵器在左在右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。（哥林多后书 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6:7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圣灵的宝剑，就是神的道。（以弗所书 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6:17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神的道是活泼的，是有功效的，比一切两刃的剑更快。（希伯来书 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4:12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89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87" y="583345"/>
            <a:ext cx="7493504" cy="41648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7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 = 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时间与成全</a:t>
            </a:r>
            <a:b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TW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70</a:t>
            </a:r>
            <a:r>
              <a:rPr lang="zh-TW" altLang="en-US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个七→ 神的时间表</a:t>
            </a:r>
            <a:br>
              <a:rPr lang="en-US" altLang="zh-TW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代表一个属灵周期的完成</a:t>
            </a:r>
            <a:br>
              <a:rPr lang="en-US" altLang="zh-TW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4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70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89AA-AE7D-F9AD-6F91-C8B5D6D6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上帝在历史中的审判与掌管</a:t>
            </a:r>
            <a:br>
              <a:rPr lang="en-US" altLang="zh-TW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35B1-A4AA-55B9-7B60-A72E271D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51134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被掳七十年</a:t>
            </a:r>
            <a:r>
              <a:rPr lang="zh-TW" altLang="en-US" b="1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上帝对犹大背离的管教期限，</a:t>
            </a:r>
            <a:r>
              <a:rPr lang="zh-CN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endParaRPr lang="en-US" altLang="zh-CN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让土地享受安息。</a:t>
            </a:r>
            <a:endParaRPr lang="en-US" altLang="zh-TW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巴比伦的刑罚</a:t>
            </a:r>
            <a:r>
              <a:rPr lang="zh-TW" altLang="en-US" b="1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26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虽然巴比伦是上帝管教犹大的工具，</a:t>
            </a:r>
            <a:r>
              <a:rPr lang="zh-CN" altLang="en-US" sz="26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endParaRPr lang="en-US" altLang="zh-CN" sz="2600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</a:t>
            </a:r>
            <a:r>
              <a:rPr lang="zh-TW" altLang="en-US" sz="26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但因其狂傲与罪恶，最终必受审判。</a:t>
            </a:r>
            <a:endParaRPr lang="en-US" altLang="zh-TW" sz="2600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2400" b="1" u="none" strike="noStrike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神的信实</a:t>
            </a:r>
            <a:r>
              <a:rPr lang="zh-TW" altLang="en-US" b="1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即使在审判中，上帝仍掌权，</a:t>
            </a:r>
            <a:endParaRPr lang="en-US" altLang="zh-TW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终结巴比伦的统治</a:t>
            </a:r>
            <a:r>
              <a:rPr lang="zh-CN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b="1" u="none" strike="noStrike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0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BBD-3D93-C6B5-7F6A-607C9AD4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br>
              <a:rPr lang="en-US" altLang="zh-TW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年不是毁灭，是有期限的审判</a:t>
            </a:r>
            <a:r>
              <a:rPr lang="zh-CN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CN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神应许归回与恢复</a:t>
            </a:r>
            <a:br>
              <a:rPr lang="zh-TW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E8C9-7518-FDDF-7BF4-FE2DA8220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这全地必然荒凉，令人惊骇，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这些国民要服侍</a:t>
            </a:r>
            <a:r>
              <a:rPr lang="zh-TW" altLang="en-US" sz="3800" b="1" i="0" u="sng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巴比伦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王七十年。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七十年满了以后，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我要按着他们的罪孽惩罚巴比伦王和那国，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就是迦勒底人之地，使它永远荒凉。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这是耶和华的宣告。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耶利米书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25:11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-12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6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B044-A727-92D9-F9B2-994EF6A0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但以理在被掳中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读经明白神的时间</a:t>
            </a:r>
            <a:b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170A-EB12-67FD-0D25-318A6CA62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玛代族、亚哈随鲁的儿子大利乌、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立为迦勒底国的王元年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就是他在位第一年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我但以理从书上得知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耶和华的话临到先知耶利米、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论耶路撒冷荒凉的年数、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七十年为满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9:1-2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7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A3E9-8E85-2016-60BD-F9F1925B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诚心学习：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禁食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3053-E1D4-AF48-2557-02098B40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320800"/>
            <a:ext cx="8866909" cy="51147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我便禁食、披麻蒙灰</a:t>
            </a:r>
            <a:r>
              <a:rPr lang="en-US" alt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定意向主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神祈祷恳求。 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我向耶和华我的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神祈祷、认罪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大而可畏的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向爱主守主诫命的人、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守约施慈爱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我们犯罪作孽、行恶叛逆、偏离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的诫命典章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没有听从你仆人众先知、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名向我们君王、首领、列袓、和国中一切百姓所说的话。 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！祢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是公义的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我们是脸上蒙羞的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因我们犹大人、和耶路撒冷的居民、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并以色列众人、或在近处、或在远处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赶到各国的人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都得罪了</a:t>
            </a:r>
            <a:r>
              <a:rPr lang="zh-CN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祢，</a:t>
            </a:r>
            <a:r>
              <a:rPr lang="zh-CN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正如今日一样。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9:3-7</a:t>
            </a:r>
            <a:r>
              <a:rPr lang="zh-CN" altLang="en-US" sz="11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23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A4F1-C4D4-9226-DB88-A658243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9367"/>
            <a:ext cx="8229600" cy="2893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F751-5FBF-F014-C6CF-960AC6D1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504"/>
            <a:ext cx="8452884" cy="53506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我们和我们的君王、首领、列袓、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因得罪了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祢，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就都脸上蒙羞。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是怜悯饶恕人的、我们却违背了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也没有听从耶和华我们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神的话、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没有遵行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借仆人众先知向我们所陈明的律法。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以色列众人都犯了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的律法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偏行、不听从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的话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因此、在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仆人摩西律法上所写的咒诅、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和誓言、都倾在我们身上、因我们得罪了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9:8-11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6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2292-13E3-81E0-6483-A8D6A7C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3451-4602-AE85-8D6E-05EB1588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5585"/>
            <a:ext cx="8229600" cy="55705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使大灾祸临到我们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成就了警戒我们和审判我们官长的话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原来在普天之下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未曾行过像在耶路撒冷所行的。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这一切灾祸临到我们身上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是照摩西律法上所写的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我们却没有求耶和华我们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神的恩典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使我们回头离开罪孽、明白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的真理。 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所以耶和华留意使这灾祸临到我们身上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因为耶和华我们的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神在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所行的事上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都是公义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我们并没有听从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的话。 主我们的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曾用大能的手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领你的子民出埃及地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使自己得了名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正如今日一样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我们犯了罪、作了恶。 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的大仁大义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的怒气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和忿怒转离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的城耶路撒冷、就是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的圣山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耶路撒冷和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的子民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因我们的罪恶和我们列袓的罪孽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被四围的人羞辱。</a:t>
            </a:r>
            <a:r>
              <a:rPr lang="zh-CN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9:12-16</a:t>
            </a:r>
            <a:r>
              <a:rPr lang="zh-CN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70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701C-1067-F5AD-64BF-84570C26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6D75-E238-1062-D1E3-548B8110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4454"/>
            <a:ext cx="8229600" cy="55017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垂听仆人的祈祷恳求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为自己使脸光照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荒凉的圣所。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侧耳而听、睁眼而看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眷顾我们荒凉之地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和称为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名下的城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我们在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面前恳求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原不是因自己的义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的大怜悯。 求主垂听、求主赦免、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求主应允而行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自己不要迟延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因这城和这民、都是称为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名下的。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我说话、祷告、承认我的罪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和本国之民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以色列的罪、为我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神的圣山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在耶和华我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神面前恳求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9:17-20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7159"/>
            <a:ext cx="8229600" cy="300941"/>
          </a:xfrm>
        </p:spPr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2354"/>
            <a:ext cx="8524754" cy="53738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我正祷告的时候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先前在异象中所见的那位加百列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奉命迅速飞来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约在献晚祭的时候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按手在我身上。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他指教我说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但以理阿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现在我出来要使你有智慧、有聪明。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你初恳求的时候、就发出命令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我来告诉你、因你大蒙眷爱．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所以你要思想明白这以下的事、和异象。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9:21-23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1" y="1380753"/>
            <a:ext cx="5416732" cy="40098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7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8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 </a:t>
            </a:r>
            <a:r>
              <a:rPr lang="en-US" sz="89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sz="89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TW" altLang="en-US" sz="4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蓝图</a:t>
            </a:r>
            <a:br>
              <a:rPr lang="en-US" altLang="zh-TW" sz="4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神国选民</a:t>
            </a:r>
            <a:r>
              <a:rPr lang="zh-CN" altLang="en-US" sz="40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</a:t>
            </a: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万国万民</a:t>
            </a:r>
            <a:b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全球性的救赎计划</a:t>
            </a:r>
            <a:br>
              <a:rPr 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0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Arc 3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9A2B-545B-D524-DEE1-E752081D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6576F4-7A07-5065-7EF1-C943C7FCC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4" y="143539"/>
            <a:ext cx="8817077" cy="65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6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69E9-50BC-5385-B0A2-538CCFB6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596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D355-E26A-832E-1438-84F0D63B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47470"/>
            <a:ext cx="8431619" cy="5378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为你本国之民和你圣城，已经定了七十个七，</a:t>
            </a: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要止住罪过，除净罪恶，赎尽罪孽，引进永义</a:t>
            </a: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封住异象和预言，并膏至圣者。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你当知道、当明白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从出令重新建造耶路撒冷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直到有受膏君的时候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必有七个七、和六十二个七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正在艰难的时候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耶路撒冷城连街带濠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都必重新建造。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9:24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-25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8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9DC687-E1DC-BE92-F742-04A8C303F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14" y="244549"/>
            <a:ext cx="864427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5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2AAC-DA48-D0C3-F84D-6667B977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圣经把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分三段说明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E99F-8532-08C2-EAAD-24333210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3378"/>
            <a:ext cx="8442251" cy="53499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七个七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7×7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＝</a:t>
            </a: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49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年）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从命令重建耶路撒冷开始</a:t>
            </a: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重建城墙与圣城的时期（艰难中完成）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2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六十二个七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62×7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＝</a:t>
            </a: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434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年）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接续前面</a:t>
            </a: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49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年之后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耶稣基督的降临与被钉十字架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到这时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---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弥赛亚出现，并被剪除（被杀）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六十九个七之后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发生什么？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弥赛亚被剪除（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耶稣被钉十字架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圣城被毁（主后</a:t>
            </a:r>
            <a:r>
              <a:rPr lang="en-US" altLang="zh-TW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年耶路撒冷被罗马毁灭）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CN" altLang="en-US" sz="4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4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这里出现一个</a:t>
            </a:r>
            <a:endParaRPr lang="en-US" altLang="zh-TW" sz="4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5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45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时间间隔</a:t>
            </a:r>
            <a:r>
              <a:rPr lang="zh-TW" altLang="en-US" sz="45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CN" altLang="en-US" sz="45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5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奥秘时期</a:t>
            </a:r>
            <a:r>
              <a:rPr lang="zh-CN" altLang="en-US" sz="45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，教会时代，福音传遍万民</a:t>
            </a:r>
            <a:endParaRPr lang="en-US" sz="45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819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19DB-3488-3368-172F-D25DE63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772475-2F1C-5B84-1574-AF0A871C2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2" y="145348"/>
            <a:ext cx="8803760" cy="65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1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D320-8A6C-DA8D-3BD3-3E6BCDDE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77" y="-135739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8F16-3BDA-968D-4048-DB2A789A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671332"/>
            <a:ext cx="8432157" cy="585679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CN" altLang="en-US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预言：启示录中 最后一七 大灾难 </a:t>
            </a:r>
            <a:endParaRPr lang="en-US" altLang="zh-CN" sz="5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敌基督</a:t>
            </a:r>
            <a:r>
              <a:rPr lang="en-US" altLang="zh-CN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zh-CN" altLang="en-US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出现，神</a:t>
            </a:r>
            <a:r>
              <a:rPr lang="zh-CN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倾</a:t>
            </a:r>
            <a:r>
              <a:rPr lang="zh-CN" altLang="en-US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倒七印七号七碗</a:t>
            </a:r>
            <a:endParaRPr lang="en-US" altLang="zh-CN" sz="5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过了六十二个七、那受膏者必被剪除、一无所有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必有一王的民来毁灭这城、和圣所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至终必如洪水冲没、必有争战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一直到底、荒凉的事已经定了。 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一七之内、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必与许多人坚定盟约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一七之半、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必使祭祀与供献止息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那行毁坏可憎的、使地荒凉的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如飞而来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并且有忿怒倾在那行毁坏的身上、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倾在那荒凉之地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直到所定的结局。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9:26-27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780058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9A2B-545B-D524-DEE1-E752081D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6576F4-7A07-5065-7EF1-C943C7FCC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4" y="143539"/>
            <a:ext cx="8817077" cy="657623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566AFA2-1487-4D97-4407-4842F805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1" y="140881"/>
            <a:ext cx="8817077" cy="65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8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CF32-EAA9-2656-B2E4-212F5B75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4" y="591344"/>
            <a:ext cx="2496801" cy="5585619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br>
              <a:rPr lang="en-US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你就在</a:t>
            </a:r>
            <a:r>
              <a:rPr lang="en-US" altLang="zh-CN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br>
              <a:rPr lang="en-US" altLang="zh-CN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的行列中</a:t>
            </a:r>
            <a:br>
              <a:rPr lang="en-US" altLang="zh-CN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CFBDC3-DC77-4369-BF60-92B5C7CEFA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45508" y="591343"/>
          <a:ext cx="5179868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462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572F4-DB2A-7C70-7A0F-FCE5A080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8106153" cy="1033669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r>
              <a:rPr lang="zh-CN" altLang="en-US" sz="5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明白真道</a:t>
            </a:r>
            <a:br>
              <a:rPr lang="en-US" altLang="zh-TW" sz="5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以对主信心感恩</a:t>
            </a:r>
            <a:r>
              <a:rPr lang="zh-CN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基督信仰的实践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8D2-E4A6-8808-5A73-BD1966FB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09" y="1885278"/>
            <a:ext cx="8328436" cy="4838795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祂愿意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万人得救，明白真道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。因为只有一位神，在神和人中间，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只有一位中保，乃是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降世为人的基督耶稣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2:4-5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神救了我们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以圣召召我们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不是按我们的行为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</a:t>
            </a:r>
            <a:r>
              <a:rPr lang="zh-CN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</a:t>
            </a:r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的旨意、和恩典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这恩典是万古之先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在基督耶稣里赐给我们的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（提摩太后书1:9）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主所应许的尚未成就，有人以为他是耽延，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其实不是耽延，乃是宽容你们，</a:t>
            </a:r>
            <a:endParaRPr lang="en-US" altLang="zh-TW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不愿有一人沉沦，乃</a:t>
            </a:r>
            <a:r>
              <a:rPr lang="zh-TW" altLang="en-US" sz="2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愿人人都悔改</a:t>
            </a: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彼得后书</a:t>
            </a:r>
            <a:r>
              <a:rPr lang="en-US" alt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3:9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你们却要在我们主救主耶稣基督的</a:t>
            </a:r>
            <a:r>
              <a:rPr lang="zh-CN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恩典和知识上有长进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愿荣耀归给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从今直到永远。阿们。 （彼得后书3:18）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1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192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7C86B-4ECA-875C-B685-0B56B04B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en-US" sz="47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r>
              <a:rPr lang="zh-CN" altLang="en-US" sz="47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7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神的子民</a:t>
            </a:r>
            <a:endParaRPr lang="en-US" sz="47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6B08-C301-1924-C3E3-C959B67B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3" y="2748635"/>
            <a:ext cx="8312727" cy="34283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惟有你们是被拣选的族类、是有君尊的祭司、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是圣洁的国度、是属　神的子民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要叫你们宣扬那召你们出黑暗入奇妙光明者的美德。 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你们从前算不得子民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现在却作了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神的子民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从前未曾蒙怜恤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现在却蒙了怜恤。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（彼得前书</a:t>
            </a:r>
            <a:r>
              <a:rPr lang="en-US" alt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2:9-10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22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D088A8-D7C3-E980-8F0F-881C47F92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70" y="456985"/>
            <a:ext cx="8400519" cy="61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4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7C86B-4ECA-875C-B685-0B56B04B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35709"/>
            <a:ext cx="7421963" cy="7924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2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2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2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r>
              <a:rPr lang="zh-CN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TW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蓝图</a:t>
            </a:r>
            <a:r>
              <a:rPr lang="zh-CN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神国选民</a:t>
            </a:r>
            <a:r>
              <a:rPr lang="zh-CN" altLang="en-US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万国万民</a:t>
            </a:r>
            <a:b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全球性的救赎计划</a:t>
            </a:r>
            <a:br>
              <a:rPr lang="en-US" sz="2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8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4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6B08-C301-1924-C3E3-C959B67B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2" y="1782618"/>
            <a:ext cx="8642470" cy="4218937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我不愿意你们不知道这奥秘</a:t>
            </a:r>
            <a:r>
              <a:rPr lang="zh-CN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（恐怕你们自以为聪明）</a:t>
            </a:r>
            <a:endParaRPr lang="en-US" altLang="zh-CN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就是以色列人有几分是硬心的、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等到外邦人的数目添满了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</a:t>
            </a:r>
            <a:r>
              <a:rPr lang="zh-CN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以色列全家都要得救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如经上所记、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必有一位救主、从锡安出来</a:t>
            </a:r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要消除雅各家的一切罪恶。 </a:t>
            </a:r>
            <a:endParaRPr lang="en-US" altLang="zh-CN" sz="2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神的恩赐和选召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是没有后悔的。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因为万有都是</a:t>
            </a: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本于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、倚靠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、归于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</a:t>
            </a: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荣耀归给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、直到永远。阿们。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（罗马书11:25-26、29、36）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202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D088A8-D7C3-E980-8F0F-881C47F92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39" y="401053"/>
            <a:ext cx="8448645" cy="6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00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E63A-5F86-EDE8-8B8D-A2EA1A84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祢是陶匠，我是泥土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8EA41-7D27-2682-0948-7EB9331B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92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祢是陶匠，我是泥土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，</a:t>
            </a:r>
            <a:endParaRPr lang="en-US" altLang="zh-CN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陶造我，塑造我，更像祢。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塑造我，成为祢器皿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，</a:t>
            </a:r>
            <a:endParaRPr lang="en-US" altLang="zh-CN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使我永远不离开祢。 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使我永远不离开祢。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9439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08DB-8BDD-4071-3A17-96AE99A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神安排列国秩序</a:t>
            </a: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以色列是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“分别出来“的属神产业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7D7F-75C0-CCB2-98E2-F20E22EA9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600200"/>
            <a:ext cx="888881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上帝主权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：明确至高者</a:t>
            </a:r>
            <a:r>
              <a:rPr lang="zh-CN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神是地业和人类管理者</a:t>
            </a:r>
            <a:endParaRPr lang="en-US" altLang="zh-TW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神以以色列为中心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：上帝对以色列的特殊拣选</a:t>
            </a:r>
            <a:r>
              <a:rPr lang="zh-CN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万国安排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：神将土地赐给列邦</a:t>
            </a:r>
            <a:r>
              <a:rPr lang="zh-CN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将人类分散居住。</a:t>
            </a:r>
            <a:endParaRPr lang="en-US" altLang="zh-TW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耶和华的分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本是祂的百姓；祂的产业本是雅各。</a:t>
            </a:r>
            <a:r>
              <a:rPr lang="zh-CN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500" b="1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3500" b="1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32:9</a:t>
            </a:r>
            <a:r>
              <a:rPr lang="zh-CN" altLang="en-US" sz="3500" b="1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06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0F19-FBFF-F2D9-3623-CE424015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411706"/>
            <a:ext cx="8229600" cy="836112"/>
          </a:xfrm>
        </p:spPr>
        <p:txBody>
          <a:bodyPr/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150F-B374-2043-54E3-EF41C4D3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1896"/>
            <a:ext cx="8229600" cy="54042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TW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r>
              <a:rPr lang="en-US" altLang="zh-CN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10:1-32</a:t>
            </a:r>
            <a:r>
              <a:rPr lang="en-US" altLang="zh-TW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挪亚的后裔在地上所建立的</a:t>
            </a:r>
            <a:endParaRPr lang="en-US" altLang="zh-TW" sz="5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列出了全地</a:t>
            </a:r>
            <a:r>
              <a:rPr lang="zh-TW" altLang="en-US" sz="4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七十个</a:t>
            </a:r>
            <a:r>
              <a:rPr lang="zh-TW" altLang="en-US" sz="4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邦国</a:t>
            </a:r>
            <a:endParaRPr lang="en-US" altLang="zh-TW" sz="4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预表地上所有的邦国</a:t>
            </a:r>
            <a:endParaRPr lang="en-US" altLang="zh-TW" sz="4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要与犹太人一同分享救恩</a:t>
            </a:r>
            <a:endParaRPr lang="en-US" altLang="zh-TW" sz="4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神「照以色列人的数目立定万民的疆界」</a:t>
            </a:r>
            <a:endParaRPr lang="en-US" altLang="zh-TW" sz="4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Montserrat" pitchFamily="2" charset="77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6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2136-433F-E168-31C6-FE117D4E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2586789"/>
            <a:ext cx="8807116" cy="4423610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90000"/>
              </a:lnSpc>
              <a:buNone/>
            </a:pP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神挽回人</a:t>
            </a:r>
            <a:r>
              <a:rPr lang="zh-CN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让悖逆的百姓「追想」（</a:t>
            </a:r>
            <a:r>
              <a:rPr lang="zh-TW" altLang="en-US" sz="26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altLang="zh-TW" sz="26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</a:t>
            </a:r>
            <a:r>
              <a:rPr lang="en-US" altLang="zh-CN" sz="26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神拣选以色列的历史</a:t>
            </a:r>
            <a:r>
              <a:rPr lang="zh-CN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珍惜蒙拣选的地位。</a:t>
            </a:r>
            <a:endParaRPr lang="en-US" altLang="zh-TW" sz="2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endParaRPr lang="zh-TW" altLang="en-US" sz="2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r>
              <a:rPr lang="zh-TW" altLang="en-US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雅各全家下埃及时「</a:t>
            </a:r>
            <a:r>
              <a:rPr lang="zh-TW" altLang="en-US" sz="2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凡从雅各而生的，共有</a:t>
            </a:r>
            <a:r>
              <a:rPr lang="zh-TW" altLang="en-US" sz="2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七十人</a:t>
            </a:r>
            <a:r>
              <a:rPr lang="zh-TW" altLang="en-US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</a:t>
            </a:r>
            <a:endParaRPr lang="en-US" altLang="zh-TW" sz="26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r>
              <a:rPr lang="zh-CN" altLang="en-US" sz="2600" b="1" i="0" dirty="0">
                <a:solidFill>
                  <a:srgbClr val="00206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</a:t>
            </a:r>
            <a:r>
              <a:rPr lang="zh-TW" altLang="en-US" sz="2000" b="1" i="0" dirty="0">
                <a:solidFill>
                  <a:srgbClr val="00206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（出埃及记</a:t>
            </a:r>
            <a:r>
              <a:rPr lang="en-US" altLang="zh-CN" sz="2000" b="1" i="0" dirty="0">
                <a:solidFill>
                  <a:srgbClr val="00206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1:5</a:t>
            </a:r>
            <a:r>
              <a:rPr lang="zh-CN" altLang="en-US" sz="2000" b="1" i="0" dirty="0">
                <a:solidFill>
                  <a:srgbClr val="00206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0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我从高峰看他、从小山望他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这是独居的民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不列在万民中。</a:t>
            </a: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zh-CN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以色列是「</a:t>
            </a:r>
            <a:r>
              <a:rPr lang="zh-TW" altLang="en-US" sz="2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独居的民，不列在万民中</a:t>
            </a:r>
            <a:r>
              <a:rPr lang="zh-TW" altLang="en-US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</a:t>
            </a:r>
            <a:r>
              <a:rPr lang="zh-TW" altLang="en-US" sz="2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（民数记</a:t>
            </a:r>
            <a:r>
              <a:rPr lang="en-US" altLang="zh-CN" sz="2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23:9</a:t>
            </a:r>
            <a:r>
              <a:rPr lang="zh-CN" altLang="en-US" sz="2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被神分别为圣</a:t>
            </a:r>
            <a:r>
              <a:rPr lang="zh-CN" altLang="en-US" sz="2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并不属于那</a:t>
            </a:r>
            <a:r>
              <a:rPr lang="en-US" altLang="zh-TW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2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个邦国，</a:t>
            </a:r>
            <a:endParaRPr lang="en-US" altLang="zh-TW" sz="2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ase">
              <a:lnSpc>
                <a:spcPct val="90000"/>
              </a:lnSpc>
              <a:buNone/>
            </a:pPr>
            <a:r>
              <a:rPr lang="zh-TW" altLang="en-US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由天使长米迦勒守护（但以理书</a:t>
            </a:r>
            <a:r>
              <a:rPr lang="en-US" altLang="zh-CN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</a:t>
            </a:r>
            <a:r>
              <a:rPr lang="en-US" altLang="zh-TW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72F47-0928-0D03-07BF-D3DDD57D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20842"/>
            <a:ext cx="8253663" cy="2265947"/>
          </a:xfrm>
        </p:spPr>
        <p:txBody>
          <a:bodyPr>
            <a:normAutofit fontScale="90000"/>
          </a:bodyPr>
          <a:lstStyle/>
          <a:p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以色列被神拣选归作「耶和华的分」</a:t>
            </a:r>
            <a:br>
              <a:rPr lang="en-US" altLang="zh-TW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70</a:t>
            </a:r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被称为</a:t>
            </a:r>
            <a:r>
              <a:rPr lang="zh-CN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以色列人的数目</a:t>
            </a:r>
            <a:r>
              <a:rPr lang="zh-CN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br>
              <a:rPr lang="en-US" altLang="zh-TW" sz="44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03432-C66C-F843-3F20-46F91512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altLang="zh-TW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上帝是万国的主宰</a:t>
            </a:r>
            <a:br>
              <a:rPr lang="en-US" altLang="zh-TW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以色列选民</a:t>
            </a:r>
            <a:r>
              <a:rPr lang="zh-CN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是</a:t>
            </a:r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特殊的拣选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8DE6-32E0-9EB5-15BB-F2C9AF70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上帝在历史中掌管人类分布</a:t>
            </a: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将世界划分为不同国家</a:t>
            </a: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以色列为中心</a:t>
            </a:r>
            <a:r>
              <a:rPr lang="zh-CN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安排列国疆域</a:t>
            </a: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19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60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4217</Words>
  <Application>Microsoft Macintosh PowerPoint</Application>
  <PresentationFormat>On-screen Show (4:3)</PresentationFormat>
  <Paragraphs>413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Microsoft YaHei UI</vt:lpstr>
      <vt:lpstr>Arial</vt:lpstr>
      <vt:lpstr>Calibri</vt:lpstr>
      <vt:lpstr>Montserrat</vt:lpstr>
      <vt:lpstr>Office Theme</vt:lpstr>
      <vt:lpstr>PowerPoint Presentation</vt:lpstr>
      <vt:lpstr> 数字时代 你就在70 的行列中 </vt:lpstr>
      <vt:lpstr>70：神的数字密码    《神国 - 列国》</vt:lpstr>
      <vt:lpstr> 70   数字国度 神的蓝图  神国选民 到 万国万民  全球性的救赎计划 </vt:lpstr>
      <vt:lpstr>PowerPoint Presentation</vt:lpstr>
      <vt:lpstr>  神安排列国秩序 以色列是“分别出来“的属神产业</vt:lpstr>
      <vt:lpstr>PowerPoint Presentation</vt:lpstr>
      <vt:lpstr>以色列被神拣选归作「耶和华的分」 70被称为“以色列人的数目” </vt:lpstr>
      <vt:lpstr> 上帝是万国的主宰 以色列选民 是特殊的拣选 </vt:lpstr>
      <vt:lpstr>PowerPoint Presentation</vt:lpstr>
      <vt:lpstr>PowerPoint Presentation</vt:lpstr>
      <vt:lpstr>神曾应许对祂子民的眷顾</vt:lpstr>
      <vt:lpstr>PowerPoint Presentation</vt:lpstr>
      <vt:lpstr>PowerPoint Presentation</vt:lpstr>
      <vt:lpstr>差我！到祢要我去之地</vt:lpstr>
      <vt:lpstr> 70 = 神的治理  寻主帮助 → 选拔管家 → 分赐恩赐 → 同担重任  神的国是有秩序，有结构的国度 </vt:lpstr>
      <vt:lpstr>神设立70长老→ 分担重任</vt:lpstr>
      <vt:lpstr>PowerPoint Presentation</vt:lpstr>
      <vt:lpstr>PowerPoint Presentation</vt:lpstr>
      <vt:lpstr>团队事奉的原则：分享恩膏，稳定组织</vt:lpstr>
      <vt:lpstr> 70 = 差遣出去  耶稣差遣70人→ 主动出去→ 福音扩展</vt:lpstr>
      <vt:lpstr>主耶稣差遣七十门徒的目的</vt:lpstr>
      <vt:lpstr>耶稣训练门徒时期</vt:lpstr>
      <vt:lpstr> 不要带钱囊、不要带口袋、不要带鞋 </vt:lpstr>
      <vt:lpstr>PowerPoint Presentation</vt:lpstr>
      <vt:lpstr>PowerPoint Presentation</vt:lpstr>
      <vt:lpstr>要带：钱囊、口袋、刀</vt:lpstr>
      <vt:lpstr>农业时代 要带的：钱囊、口袋、刀</vt:lpstr>
      <vt:lpstr>工业时代 要带的：钱囊、口袋、刀</vt:lpstr>
      <vt:lpstr>数字时代（末世）要带：钱囊、口袋、刀</vt:lpstr>
      <vt:lpstr> 70 = 时间与成全  70年 / 70个七→ 神的时间表 代表一个属灵周期的完成  </vt:lpstr>
      <vt:lpstr> 上帝在历史中的审判与掌管 </vt:lpstr>
      <vt:lpstr> 70年不是毁灭，是有期限的审判， 神应许归回与恢复 </vt:lpstr>
      <vt:lpstr> 但以理在被掳中 读经明白神的时间 </vt:lpstr>
      <vt:lpstr>诚心学习：但以理禁食祷告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圣经把70个7 分三段说明</vt:lpstr>
      <vt:lpstr>PowerPoint Presentation</vt:lpstr>
      <vt:lpstr>PowerPoint Presentation</vt:lpstr>
      <vt:lpstr>PowerPoint Presentation</vt:lpstr>
      <vt:lpstr> 数字时代 你就在70 的行列中 </vt:lpstr>
      <vt:lpstr>数字国度 明白真道 以对主信心感恩 基督信仰的实践</vt:lpstr>
      <vt:lpstr>数字国度 神的子民</vt:lpstr>
      <vt:lpstr>   数字国度 神的蓝图 神国选民 万国万民  全球性的救赎计划   </vt:lpstr>
      <vt:lpstr>PowerPoint Presentation</vt:lpstr>
      <vt:lpstr>祢是陶匠，我是泥土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70：神国度的数字密码</dc:title>
  <dc:subject/>
  <dc:creator/>
  <cp:keywords/>
  <dc:description>generated using python-pptx</dc:description>
  <cp:lastModifiedBy>Minchi Ho Pi</cp:lastModifiedBy>
  <cp:revision>19</cp:revision>
  <dcterms:created xsi:type="dcterms:W3CDTF">2013-01-27T09:14:16Z</dcterms:created>
  <dcterms:modified xsi:type="dcterms:W3CDTF">2026-05-03T03:31:19Z</dcterms:modified>
  <cp:category/>
</cp:coreProperties>
</file>