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329" r:id="rId3"/>
    <p:sldId id="264" r:id="rId4"/>
    <p:sldId id="330" r:id="rId5"/>
    <p:sldId id="265" r:id="rId6"/>
    <p:sldId id="279" r:id="rId7"/>
    <p:sldId id="274" r:id="rId8"/>
    <p:sldId id="276" r:id="rId9"/>
    <p:sldId id="277" r:id="rId10"/>
    <p:sldId id="280" r:id="rId11"/>
    <p:sldId id="281" r:id="rId12"/>
    <p:sldId id="283" r:id="rId13"/>
    <p:sldId id="286" r:id="rId14"/>
    <p:sldId id="287" r:id="rId15"/>
    <p:sldId id="288" r:id="rId16"/>
    <p:sldId id="285" r:id="rId17"/>
    <p:sldId id="289" r:id="rId18"/>
    <p:sldId id="266" r:id="rId19"/>
    <p:sldId id="290" r:id="rId20"/>
    <p:sldId id="272" r:id="rId21"/>
    <p:sldId id="291" r:id="rId22"/>
    <p:sldId id="292" r:id="rId23"/>
    <p:sldId id="293" r:id="rId24"/>
    <p:sldId id="296" r:id="rId25"/>
    <p:sldId id="294" r:id="rId26"/>
    <p:sldId id="295" r:id="rId27"/>
    <p:sldId id="298" r:id="rId28"/>
    <p:sldId id="299" r:id="rId29"/>
    <p:sldId id="300" r:id="rId30"/>
    <p:sldId id="297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267" r:id="rId39"/>
    <p:sldId id="309" r:id="rId40"/>
    <p:sldId id="259" r:id="rId41"/>
    <p:sldId id="308" r:id="rId42"/>
    <p:sldId id="310" r:id="rId43"/>
    <p:sldId id="312" r:id="rId44"/>
    <p:sldId id="315" r:id="rId45"/>
    <p:sldId id="313" r:id="rId46"/>
    <p:sldId id="311" r:id="rId47"/>
    <p:sldId id="314" r:id="rId48"/>
    <p:sldId id="268" r:id="rId49"/>
    <p:sldId id="326" r:id="rId50"/>
    <p:sldId id="260" r:id="rId51"/>
    <p:sldId id="317" r:id="rId52"/>
    <p:sldId id="318" r:id="rId53"/>
    <p:sldId id="273" r:id="rId54"/>
    <p:sldId id="320" r:id="rId55"/>
    <p:sldId id="327" r:id="rId56"/>
    <p:sldId id="321" r:id="rId57"/>
    <p:sldId id="324" r:id="rId58"/>
    <p:sldId id="33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5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ovi49GGu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nyk1iyAZ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72897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数字时代中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神呼召百姓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站在神这边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000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何畢敏芝師母分享</a:t>
            </a:r>
            <a:endParaRPr lang="zh-TW" altLang="en-US" sz="3100" b="1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24" y="3752850"/>
            <a:ext cx="5953121" cy="2452687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全球震动之中</a:t>
            </a:r>
          </a:p>
          <a:p>
            <a:pPr marL="0" indent="0" algn="ctr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察验明白主旨意  寻求公义公平</a:t>
            </a:r>
            <a:endParaRPr lang="en-US" altLang="zh-TW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永远真心敬畏神  活出基督荣耀</a:t>
            </a:r>
            <a:endParaRPr lang="zh-TW" altLang="en-US" sz="16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A78F7-D660-4F98-168E-5F22A0E9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0" y="147577"/>
            <a:ext cx="8840164" cy="3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47B0-0ACB-2011-A6A7-6683F909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25033"/>
            <a:ext cx="8229600" cy="474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2638-3539-051F-579C-FE3E02CC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9676"/>
            <a:ext cx="8229600" cy="52464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后来以色列人必归回〔或作回心转意〕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寻求他们的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神耶和华、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和他们的王大卫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在末后的日子、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必以敬畏的心归向耶和华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领受</a:t>
            </a: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的恩惠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（何西阿书3:5） </a:t>
            </a:r>
            <a:endParaRPr lang="en-US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4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47B0-0ACB-2011-A6A7-6683F909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682906"/>
            <a:ext cx="8229600" cy="6018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2638-3539-051F-579C-FE3E02CC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4482"/>
            <a:ext cx="8229600" cy="54316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神说、在末后的日子、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我要将我的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灵浇灌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凡有血气的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你们的儿女要说豫言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你们的少年人要见异象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老年人要作异梦。 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（使徒行传2:17）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zh-CN" altLang="en-US" sz="1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</a:t>
            </a:r>
            <a:br>
              <a:rPr lang="en-US" altLang="zh-CN" sz="1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</a:t>
            </a:r>
            <a:endParaRPr lang="en-US" sz="115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sz="6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6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6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6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03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89F7-CC0A-19A8-9D4E-3CE9302A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与神永远</a:t>
            </a:r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的约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DD01-E80B-3813-5469-08C7642E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我要与你并你世世代代的后裔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坚立我的约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、作</a:t>
            </a:r>
            <a:r>
              <a:rPr lang="zh-CN" altLang="en-US" sz="4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永远的约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是要作你和你后裔神</a:t>
            </a: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（创世记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17:7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3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AE78-7F98-956A-2A53-0D95E2D7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坚立义人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8CFCC-FFEE-4C0F-1B60-9A257F01B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愿恶人的恶断绝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4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坚立义人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因为公义的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察验人的心肠肺腑。 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（诗篇7:9）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0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8C0C-EAFD-F3F0-51EB-3763717D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神的城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4895-B4E4-2245-B1ED-DCA197FDC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我们在万军之耶和华的城中、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就是我们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神的城中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所看见的、正如我们所听见的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神必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坚立这城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、直到永远。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（诗篇48:8）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017B-1350-0853-BE25-D5C2F01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坚立我们手所作的工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42D4-F655-DABD-346E-9F118384D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愿主我们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神的荣美、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归于我们身上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坚立我们手所作的工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我们手所作的工、愿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（诗篇90:17）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80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4381-B74F-DD65-A2E5-A7B02D8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因公义得坚立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66A7-155E-1914-D439-88EC1A11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527858"/>
            <a:ext cx="8576840" cy="48266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你必</a:t>
            </a:r>
            <a:r>
              <a:rPr lang="zh-CN" sz="44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因公义得坚立</a:t>
            </a:r>
            <a:r>
              <a:rPr lang="zh-CN" altLang="en-US" sz="44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highlight>
                <a:srgbClr val="FFFF00"/>
              </a:highligh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必远离欺压、不至害怕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你必远离惊吓、惊吓必不临近你。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（以赛亚书54:14）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444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886C-D3EE-EF24-047E-CC352003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8935-59BF-26BB-855A-105E9CAB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10AAB-0A46-C25A-4919-E664E4F5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23" y="0"/>
            <a:ext cx="9225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1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9925"/>
            <a:ext cx="7470849" cy="1325563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endParaRPr lang="en-US" sz="7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500" y="2398957"/>
            <a:ext cx="7054999" cy="352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66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66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66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66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B92A-738F-22BB-AA97-EE56A8A6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358816"/>
            <a:ext cx="8229600" cy="35881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7B75-D662-61EE-9645-614A58E3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67160"/>
            <a:ext cx="8397433" cy="55590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3000" b="1" i="0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在美國南北戰爭期間，有人對林肯總統說，</a:t>
            </a:r>
            <a:endParaRPr lang="en-US" altLang="zh-TW" sz="3000" b="1" i="0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他們確信上帝會站在北軍（聯邦）這邊來贏得戰爭。</a:t>
            </a:r>
            <a:endParaRPr lang="en-US" altLang="zh-TW" sz="3000" b="1" i="0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林肯謙卑地認為，不是求上帝支持自己的行動，</a:t>
            </a:r>
            <a:endParaRPr lang="en-US" altLang="zh-TW" sz="3200" b="1" i="0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200" b="1" i="0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</a:t>
            </a:r>
            <a:r>
              <a:rPr lang="zh-TW" altLang="en-US" sz="32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確保</a:t>
            </a:r>
            <a:r>
              <a:rPr lang="zh-TW" alt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行動遵循正義與真理</a:t>
            </a:r>
            <a:r>
              <a:rPr lang="zh-CN" altLang="en-US" sz="32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2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r>
              <a:rPr lang="zh-TW" altLang="en-US" sz="32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站在上帝的一邊</a:t>
            </a:r>
            <a:r>
              <a:rPr lang="zh-TW" altLang="en-US" sz="3200" b="1" i="0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zh-TW" altLang="en-US" sz="3200" b="1" i="0" u="none" strike="noStrike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3000" b="1" i="0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先生，我並不關心上帝是否站在我們這邊。</a:t>
            </a:r>
            <a:endParaRPr lang="en-US" altLang="zh-TW" sz="38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我更關心的是</a:t>
            </a:r>
            <a:r>
              <a:rPr lang="zh-CN" altLang="en-US" sz="38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38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我們是否站在上帝那一邊，</a:t>
            </a:r>
            <a:endParaRPr lang="en-US" altLang="zh-TW" sz="38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因為上帝永遠是對的。</a:t>
            </a:r>
            <a:endParaRPr lang="en-US" altLang="zh-TW" sz="3800" b="1" i="0" u="none" strike="noStrike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 am not at all concerned about that, for I know </a:t>
            </a:r>
          </a:p>
          <a:p>
            <a:pPr marL="0" indent="0" algn="ctr">
              <a:buNone/>
            </a:pPr>
            <a:r>
              <a:rPr 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that the Lord is always on the side of right. </a:t>
            </a:r>
          </a:p>
          <a:p>
            <a:pPr marL="0" indent="0" algn="ctr">
              <a:buNone/>
            </a:pPr>
            <a:r>
              <a:rPr 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But it is my constant anxiety and prayer that </a:t>
            </a:r>
          </a:p>
          <a:p>
            <a:pPr marL="0" indent="0" algn="ctr">
              <a:buNone/>
            </a:pPr>
            <a:r>
              <a:rPr lang="en-US" b="1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 and this nation should be on the Lord's side.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20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神对地上权柄的要求</a:t>
            </a:r>
            <a:endParaRPr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主耶和华如此说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以色列的王啊！你们应当知足</a:t>
            </a:r>
            <a:r>
              <a:rPr 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要除掉强暴和抢夺的事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以西结书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45:9）</a:t>
            </a:r>
          </a:p>
        </p:txBody>
      </p:sp>
    </p:spTree>
    <p:extLst>
      <p:ext uri="{BB962C8B-B14F-4D97-AF65-F5344CB8AC3E}">
        <p14:creationId xmlns:p14="http://schemas.microsoft.com/office/powerpoint/2010/main" val="127437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4381-B74F-DD65-A2E5-A7B02D86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66A7-155E-1914-D439-88EC1A11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527858"/>
            <a:ext cx="8576840" cy="48266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王有能力喜爱公平、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坚立公正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在雅各中</a:t>
            </a:r>
            <a:r>
              <a:rPr lang="zh-CN" sz="4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（诗篇99:4）</a:t>
            </a: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55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C636-CF15-978F-BA08-4DFBF640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得了福乐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353E-5855-1F72-4038-1A84237F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难道你作王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是在乎造香柏木楼房争胜么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你的父亲岂不是也吃、也喝、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么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那时他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得了福乐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（耶利米书22:15）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73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80D0-88E6-79B0-D343-FC0BAC50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公义的苗裔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4E5BD-7EF9-0301-84ED-403086AE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当那日子、那时候、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我必使大卫</a:t>
            </a:r>
            <a:r>
              <a:rPr lang="zh-CN" sz="44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公义的苗裔长起来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他必在地上</a:t>
            </a:r>
            <a:r>
              <a:rPr lang="zh-CN" sz="44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施行公平和公义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（耶利米书33:15）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84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3148313"/>
            <a:ext cx="2949023" cy="2259031"/>
          </a:xfrm>
        </p:spPr>
        <p:txBody>
          <a:bodyPr anchor="ctr">
            <a:normAutofit fontScale="90000"/>
          </a:bodyPr>
          <a:lstStyle/>
          <a:p>
            <a:br>
              <a:rPr 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7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恶人</a:t>
            </a:r>
            <a:br>
              <a:rPr 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6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强暴</a:t>
            </a:r>
            <a:r>
              <a:rPr 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毁灭</a:t>
            </a:r>
            <a:br>
              <a:rPr lang="en-US" alt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义人</a:t>
            </a:r>
            <a:br>
              <a:rPr lang="en-US" alt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投靠救主</a:t>
            </a:r>
            <a:br>
              <a:rPr 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7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CN" sz="17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6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6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6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6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52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7F84-C8D5-5B62-5991-C6DFB041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满了强暴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结局</a:t>
            </a:r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毁灭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0E70-757D-4182-367D-86856F67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世界在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神面前败坏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</a:t>
            </a:r>
            <a:r>
              <a:rPr lang="zh-CN" sz="44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满了强暴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神就对挪亚说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凡有血气的人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他的尽头已经来到我面前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因为地上满了他们的强暴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我要把他们和地一并毁灭。 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（创世记6:11，13）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985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7F84-C8D5-5B62-5991-C6DFB041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投靠救主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脱离强暴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0E70-757D-4182-367D-86856F67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神、我的磐石、我所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投靠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是我的盾牌、是拯救我的角、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是我的高台、是我的避难所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救主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！祢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是救我</a:t>
            </a:r>
            <a:r>
              <a:rPr lang="zh-CN" sz="40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脱离强暴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（撒母耳记下22:3）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12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A27F-A161-80A3-39C5-31FE99EB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主必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制伏强暴人的狂傲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2322-BA71-BDFD-E787-3C1D4D60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CN" altLang="en-US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顾念所立的约</a:t>
            </a:r>
            <a:r>
              <a:rPr lang="zh-CN" altLang="en-US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因为地上黑暗之处</a:t>
            </a:r>
            <a:r>
              <a:rPr lang="zh-CN" altLang="en-US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都满了强暴的居所。 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（诗篇74:20） 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我必因邪恶、刑罚世界</a:t>
            </a:r>
            <a:r>
              <a:rPr lang="zh-CN" altLang="en-US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因罪孽、刑罚恶人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使骄傲人的狂妄止息、制伏强暴人的狂傲。 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（以赛亚书13:11）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他的毒害、必临到他自己的头上．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他的强暴必落到他自己的脑袋上。 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1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（诗篇7:16） </a:t>
            </a:r>
            <a:endParaRPr lang="en-US" altLang="zh-CN" sz="1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96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1797-0171-9040-4F97-72479575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试验义人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6F0B-68E5-1786-851B-95672D99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耶和华试验义人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惟有恶人和喜爱强暴的人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心里恨恶。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（诗篇11:5）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义人的口是生命的泉源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强暴蒙蔽恶人的口。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（箴言11:16）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677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B964-8896-3D22-260B-0F7C99BC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刚强的民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必荣耀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0995-CF3D-CD36-D8B7-0ADC4913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432157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刚强的民、必荣耀</a:t>
            </a:r>
            <a:r>
              <a:rPr lang="zh-CN" altLang="en-US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强暴之国的城、必敬畏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因为当强暴人催逼人的时候、如同暴风直吹墙壁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就作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贫穷人的保障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、作困乏人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急难中的保障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躲暴风之处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、作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避炎热的阴凉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要压制外邦人的喧哗、好像干燥地的热气下落、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禁止强暴人的凯歌、好像热气被云影消化。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（以赛亚书25:3-5）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00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A8BF-C597-13D6-8207-17FBFF9DE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AAB28-0F6B-40E7-3488-A300634F4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F5240-326A-751C-8C6A-825558D2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8" y="158669"/>
            <a:ext cx="8840164" cy="65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6245-1189-3825-9341-8BEDB9D7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763BD-44F4-A0F9-9A11-34EADDE06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救我脱离仇敌、又把我举起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高过那些起来攻击我的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救我脱离强暴的人。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（撒母耳记下22:49 、诗篇18:48）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7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C882-65E7-E189-5500-F1DA52B2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</a:t>
            </a:r>
            <a:r>
              <a:rPr lang="zh-TW" altLang="en-US" sz="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必搭救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CB97-83D2-BFFB-8D9E-8E09D472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我必搭救你脱离恶人的手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救赎你脱离强暴人的手。 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15:21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你们不要心惊胆怯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也不要因境内所听见的风声惧怕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因为这年有风声传来、那年也有风声传来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境内有强暴的事、官长攻击官长。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（耶利米书51:46）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147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BC8D-8AF6-72EA-3C78-F4E509C9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耶和华喜爱公平、恨恶抢夺和罪孽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6CA7-54A6-162C-F14D-710969863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你地上不再听见强暴的事、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境内不再听见荒凉毁灭的事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你必称你的墙为拯救、称你的门为赞美。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因为我</a:t>
            </a:r>
            <a:r>
              <a:rPr lang="zh-CN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耶和华喜爱公平、恨恶抢夺和罪孽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</a:t>
            </a:r>
            <a:r>
              <a:rPr lang="zh-CN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凭诚实施行报应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并要</a:t>
            </a:r>
            <a:r>
              <a:rPr lang="zh-CN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与我的百姓立永约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（以赛亚书60:18，61:8）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589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AF5F-7861-208A-33AA-5AEED7A6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遵行生命的律例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88E5-C7AE-5333-DC9D-59B7D097C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还人的当头和所抢夺的、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遵行生命的律例、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不作罪孽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他必定存活、不至死亡。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（以西结书33:15）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821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8AA3-1C28-FBEB-96E5-6205AAC5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拿什么 </a:t>
            </a:r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献上为祭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D642-FD33-E017-CD27-AC2BF8E17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你们又说、这些事何等烦琐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并嗤之以鼻．这是万军之耶和华说的。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你们把抢夺的、瘸腿的、有病的、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拿来献上为祭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我岂能从你们手中收纳呢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这是耶和华说的。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（玛拉基书1:13）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080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FF01-C434-D260-E640-BD975CB4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1" y="274638"/>
            <a:ext cx="8507391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耶稣传道初期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发义怒 </a:t>
            </a:r>
            <a:b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为诡诈不公义 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买卖与</a:t>
            </a: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兑换银钱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10D0-FFF7-082E-4110-975BFD64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710"/>
            <a:ext cx="8374284" cy="4621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犹太人的逾越节近了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耶稣就上耶路撒冷去。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看见殿里有卖牛羊鸽子的、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并有兑换银钱的人、坐在那里。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耶稣就拿绳子作成鞭子、把牛羊都赶出殿去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倒出兑换银钱之人的银钱、推翻他们的桌子。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又对卖鸽子的说、把这些东西拿去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不要将我父的殿、当作买卖的地方。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他的门徒就想起经上记着说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『我为</a:t>
            </a:r>
            <a:r>
              <a:rPr lang="zh-CN" altLang="en-US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的殿、心里焦急、如同火烧。』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（约翰福音2:13-17）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1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7B24-63C3-2E11-5C74-7D803A25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耶稣受难周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发义怒 </a:t>
            </a:r>
            <a:b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为诡诈不公义 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买卖与</a:t>
            </a: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兑换银钱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3076A-2336-3CD5-21E0-3F9AC5EA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432157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耶稣进了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神的殿、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赶出殿里一切作买卖的人、推倒兑换银钱之人的桌子、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和卖鸽子之人的凳子。 对他们说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经上记着说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『我的殿必称为祷告的殿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你们倒使他成为贼窝了。 』 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在殿里有瞎子瘸子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到耶稣跟前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，祂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就治好了他们。 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祭司长和文士、看见耶稣所行的奇事、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又见小孩子在殿里喊着说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和散那归于大卫的子孙</a:t>
            </a:r>
            <a:r>
              <a:rPr lang="zh-CN" altLang="en-US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就什恼怒。 （马太福音21:12-15）</a:t>
            </a:r>
            <a:endParaRPr lang="en-US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8877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BD98-FDFC-2273-2635-7553F555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清理诡诈腐败</a:t>
            </a:r>
            <a:r>
              <a:rPr lang="zh-CN" altLang="en-US" sz="4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恢复诚实敬拜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ED6E-79FA-B9EA-A1BB-42EC29E2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0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耶稣赶出买卖的人、</a:t>
            </a:r>
            <a:endParaRPr lang="en-US" altLang="zh-TW" sz="40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倒出兑换银钱之人的钱币、推翻桌子。</a:t>
            </a:r>
          </a:p>
          <a:p>
            <a:pPr marL="0" indent="0" algn="ctr">
              <a:buNone/>
            </a:pP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</a:t>
            </a:r>
            <a:r>
              <a:rPr lang="zh-TW" altLang="en-US" sz="40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的权柄</a:t>
            </a:r>
            <a:endParaRPr lang="en-US" altLang="zh-TW" sz="4000" b="1" i="0" u="none" strike="noStrike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清理诡诈腐败人心</a:t>
            </a:r>
            <a:endParaRPr lang="en-US" altLang="zh-TW" sz="4000" b="1" i="0" u="none" strike="noStrike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恢复诚实敬拜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92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E459-6060-3FAB-C3D6-B758E437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D698-0BA2-9708-4278-5C9C79DA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67220-49F7-3130-D8B7-AE90909A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1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zh-CN" sz="1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</a:t>
            </a:r>
            <a:br>
              <a:rPr lang="en-US" altLang="zh-CN" sz="1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1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</a:t>
            </a:r>
            <a:endParaRPr lang="en-US" sz="9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CN" sz="17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6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6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6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6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06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AADE-12F0-A63A-29F6-29067385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願祢榮耀今降臨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677-CC21-B443-04BA-D88F9BA3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" y="1306286"/>
            <a:ext cx="8645237" cy="52770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父神创造的主 显明祢创造心意 兴起祢所拣选的百姓 在这地同心前进 </a:t>
            </a:r>
            <a:endParaRPr lang="en-US" altLang="zh-TW" sz="8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宇宙万物都在叹息 等候祢能力显明 </a:t>
            </a:r>
            <a:r>
              <a:rPr lang="zh-CN" altLang="en-US" sz="84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求主释放祢的恩膏 哦神就在这时刻 </a:t>
            </a:r>
            <a:endParaRPr lang="en-US" altLang="zh-TW" sz="8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84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愿祢荣耀今降临这里 让它从我们中间流到万邦 </a:t>
            </a:r>
            <a:endParaRPr lang="en-US" altLang="zh-TW" sz="9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愿祢香膏充满在这里 我们同心寻求祢面 </a:t>
            </a:r>
            <a:endParaRPr lang="en-US" altLang="zh-TW" sz="9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8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统管万国的主 这世界仍要看见</a:t>
            </a:r>
            <a:r>
              <a:rPr lang="zh-CN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 </a:t>
            </a:r>
            <a:r>
              <a:rPr lang="zh-TW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祢的应许完全彰显 教会要全然得胜 </a:t>
            </a:r>
            <a:endParaRPr lang="en-US" altLang="zh-TW" sz="8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84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求祢怜悯触摸我们 使我们靠祢刚强 胜过我们一切软弱 使我们奋勇争战 </a:t>
            </a:r>
            <a:endParaRPr lang="en-US" altLang="zh-TW" sz="8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84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愿祢国度降临（愿祢国度降临） 愿祢旨意成全（愿祢旨意成全） </a:t>
            </a:r>
            <a:endParaRPr lang="en-US" altLang="zh-TW" sz="9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让全地看见（让全地看见） 神儿子的荣耀 </a:t>
            </a:r>
            <a:endParaRPr lang="en-US" altLang="zh-TW" sz="9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9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愿祢荣耀今降临这里 </a:t>
            </a:r>
            <a:r>
              <a:rPr lang="zh-CN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（</a:t>
            </a:r>
            <a:r>
              <a:rPr lang="en-US" altLang="zh-TW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X5</a:t>
            </a:r>
            <a:r>
              <a:rPr lang="zh-CN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）</a:t>
            </a: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让它从我们中间流到万邦 </a:t>
            </a:r>
            <a:endParaRPr lang="en-US" altLang="zh-TW" sz="9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愿祢香膏充满在这里 我们同心寻求祢面 </a:t>
            </a:r>
            <a:endParaRPr lang="zh-TW" altLang="en-US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14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神的话成为万民之光</a:t>
            </a:r>
            <a:endParaRPr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我的百姓啊！要向我留心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我的国民哪！要向我侧耳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因为训诲必从我而出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4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我必坚定我的公理为万民之光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endParaRPr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r>
              <a:rPr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51:4）</a:t>
            </a:r>
          </a:p>
        </p:txBody>
      </p:sp>
    </p:spTree>
    <p:extLst>
      <p:ext uri="{BB962C8B-B14F-4D97-AF65-F5344CB8AC3E}">
        <p14:creationId xmlns:p14="http://schemas.microsoft.com/office/powerpoint/2010/main" val="3448046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ADC2-C4DA-A174-E353-4E25088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6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公理传给外邦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F2A3-E10E-70DA-6A99-91FCDF9B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858"/>
            <a:ext cx="8229600" cy="45983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我的仆人、我所扶持、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所拣选、心里所喜悦的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我已将我的灵赐给他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他必将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公理传给外邦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压伤的芦苇、他不折断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将残的灯火、他不吹灭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他凭真实将公理传开。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他不灰心、也不丧胆、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直到他在地上设立公理．海岛都等候他的训诲。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1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（以赛亚书42:1，3-4）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513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7BB4-EA1D-37EE-0A28-0D2ECF98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不显公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 是非</a:t>
            </a:r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颠倒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E648-876D-A1E7-6197-E3206E40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因此律法放松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公理也不显明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恶人围困义人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所以公理显然颠倒。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（哈巴谷书1:4）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585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9EBE-86CC-F06E-DCDD-20A2897B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藐视训诲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走差了路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978C-8DCE-150C-A822-09C8FA2B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339559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敬畏耶和华是知识的开端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愚妄人藐视智慧和训诲。 （箴言1:7）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他因不受训诲、就必死亡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又因愚昧过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甚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、必走差了路。 （箴言5:23）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你要听劝教、受训诲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使你终久有智慧。 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（箴言19:20）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要持定训诲、不可放松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必当谨守、因为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是你的生命。 （箴言4:13）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450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 fontScale="90000"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</a:t>
            </a:r>
            <a:br>
              <a:rPr lang="en-US" altLang="zh-CN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</a:t>
            </a:r>
            <a:br>
              <a:rPr lang="en-US" altLang="zh-CN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</a:t>
            </a:r>
            <a:br>
              <a:rPr lang="en-US" altLang="zh-CN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8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诲</a:t>
            </a:r>
            <a:endParaRPr lang="en-US" sz="8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CN" sz="17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4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4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7219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AFEF-1403-FA34-5AC1-9D1603FE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人当以训诲和法度为标准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24FC-8009-6CAE-00B7-4F28CCC9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必有许多国的民前往、说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来罢、我们登耶和华的山、奔雅各　神的殿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主必将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的道教训我们、我们也要行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的路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因为训诲必出于锡安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耶和华的言语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必出于耶路撒冷。 （以赛亚书2:3） 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火苗怎样吞灭碎秸、干草怎样落在火焰之中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照样、他们的根必像朽物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他们的花、必像灰尘飞腾</a:t>
            </a: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因为他们厌弃万军之耶和华的训诲、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藐视以色列圣者的言语。 （以赛亚书5:24） </a:t>
            </a:r>
            <a:endParaRPr lang="en-US" altLang="zh-CN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人当以训诲和法度为标准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他们所说的、若不与此相符、必不得见晨光。 （以赛亚书8:20）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0835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8736-E0F0-344B-4EFA-68FF9D2E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所行所作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留心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信实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2B7A-9C8A-91D8-48BF-79D55A44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无论上流下流、富足贫穷、都当留心听。（诗篇49:2）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他们既然不留心耶和华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的、和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所作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就必毁坏他们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不建立他们。 （诗篇28:5）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凡有智慧的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必在这些事上留心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也必思想耶和华的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慈爱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（诗篇107:43）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耶和华阿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听我的祷告、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留心听我的恳求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凭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信实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sz="28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应允我。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（诗篇143:1）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473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9CFA-D213-A52C-9C73-6C484458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肯留心听 以防将来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4D57-F4F8-55EC-0731-79ADC213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582"/>
            <a:ext cx="8385858" cy="490766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耶和华因自己公义的缘故、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喜欢使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律法</a:t>
            </a:r>
            <a:r>
              <a:rPr lang="en-US" altLang="zh-CN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或作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训诲</a:t>
            </a:r>
            <a:r>
              <a:rPr lang="en-US" altLang="zh-CN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为大、为尊。 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你们中间谁肯侧耳听此、谁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肯留心而听、以防将来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呢？ 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42:21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知道公义、将我训诲存在心中的民、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要听我言不要怕人的辱骂、也不要因人的毁谤惊惶。 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51:7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有谁站在耶和华的会中、得以听见并会悟祂的话呢？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有谁留心听祂的话呢？ </a:t>
            </a:r>
            <a:endParaRPr lang="en-US" altLang="zh-CN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</a:t>
            </a:r>
            <a:r>
              <a:rPr lang="en-US" altLang="zh-CN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23:18</a:t>
            </a:r>
            <a:r>
              <a:rPr lang="zh-CN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buNone/>
            </a:pPr>
            <a:b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187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F3FE-0A04-6AD1-F9D5-A598F18C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F4DFA-AEE3-CA87-36D2-3C09B6279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22A12-923F-A182-0FF8-7B07098C9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"/>
            <a:ext cx="9144000" cy="68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97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05" y="949124"/>
            <a:ext cx="2949023" cy="5231757"/>
          </a:xfrm>
        </p:spPr>
        <p:txBody>
          <a:bodyPr anchor="ctr">
            <a:normAutofit/>
          </a:bodyPr>
          <a:lstStyle/>
          <a:p>
            <a:r>
              <a:rPr lang="zh-CN" alt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br>
              <a:rPr lang="en-US" altLang="zh-CN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br>
              <a:rPr lang="en-US" altLang="zh-CN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</a:t>
            </a:r>
            <a:br>
              <a:rPr lang="en-US" altLang="zh-CN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7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</a:t>
            </a:r>
            <a:endParaRPr lang="en-US" sz="7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CN" sz="17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44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sz="4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44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78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CD44-DDF3-DA22-FA71-D7F200E2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EF46-3AE4-12AF-DF5B-B4BEBF22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5C787-9BAF-8EB0-3BFC-84BE5C87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" y="0"/>
            <a:ext cx="9053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神大能的见证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要使地上万民都知道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耶和华的手、大有能力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也要使你们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永远敬畏耶和华你们的神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约书亚记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4:24）</a:t>
            </a:r>
          </a:p>
        </p:txBody>
      </p:sp>
    </p:spTree>
    <p:extLst>
      <p:ext uri="{BB962C8B-B14F-4D97-AF65-F5344CB8AC3E}">
        <p14:creationId xmlns:p14="http://schemas.microsoft.com/office/powerpoint/2010/main" val="384342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00D4-37FC-3F72-2422-71610DA5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治理万物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FA3B-4F2A-26D3-FA97-7A67E22D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20582" cy="47085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丰富尊荣都从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而来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也治理万物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手里有大能大力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使人尊大强盛都出于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（历代志上29:12）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耶和华的眼目遍察全地、要显大能帮助向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心存诚实的人。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你这事行得愚昧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此后、你必有争战的事。 （历代志下16:9）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耶和华我们列祖的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不是天上的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神么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不是万邦万国的主宰么。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在你手中有大能大力、无人能抵挡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（历代志下20:6）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</a:t>
            </a:r>
            <a:r>
              <a:rPr lang="zh-CN" altLang="en-US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这不过是</a:t>
            </a:r>
            <a:r>
              <a:rPr lang="zh-CN" altLang="en-US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神工作的些微</a:t>
            </a:r>
            <a:r>
              <a:rPr lang="zh-CN" altLang="en-US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我们所听于</a:t>
            </a:r>
            <a:r>
              <a:rPr lang="zh-CN" altLang="en-US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的是何等细微的声音</a:t>
            </a:r>
            <a:r>
              <a:rPr lang="zh-CN" altLang="en-US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他大能的雷声谁能明透呢！ </a:t>
            </a:r>
            <a:endParaRPr lang="en-US" altLang="zh-CN" sz="2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（约伯记26:14）</a:t>
            </a:r>
            <a:endParaRPr lang="en-US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88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0265-6D00-1FCC-0D46-47B00CD6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倚靠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神施展大能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B1CC1-1456-231C-E1AF-BCF16328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0" y="1417639"/>
            <a:ext cx="8449519" cy="5165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我们倚靠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才得施展大能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因为践踏我们敌人的就是祂。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（诗篇60:12）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我要来说主耶和华大能的事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我单要提说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的公义。 （诗篇71:16）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在义人的帐棚里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有欢呼拯救的声音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耶和华的右手施展大能。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（诗篇118:15）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好叫世人知道你大能的作为、并你国度威严的荣耀。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（诗篇145:12） </a:t>
            </a: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真实的道理、神的大能</a:t>
            </a:r>
            <a:r>
              <a:rPr lang="zh-CN" altLang="en-US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仁义的兵器在左在右。 （哥林多后书6:7）</a:t>
            </a:r>
            <a:endParaRPr lang="en-US" sz="2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3710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66368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数字时代中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神呼召百姓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站在神这边</a:t>
            </a:r>
            <a:br>
              <a:rPr lang="en-US" altLang="zh-TW" sz="3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000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何畢敏芝師母分享</a:t>
            </a:r>
            <a:endParaRPr lang="zh-TW" altLang="en-US" sz="3100" b="1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24" y="3541854"/>
            <a:ext cx="5953121" cy="266368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全球震动之中</a:t>
            </a:r>
          </a:p>
          <a:p>
            <a:pPr marL="0" indent="0" algn="ctr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察验明白主旨意  寻求公义公平</a:t>
            </a:r>
            <a:endParaRPr lang="en-US" altLang="zh-TW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u="sng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永远真心敬畏神  活出基督荣耀</a:t>
            </a:r>
            <a:endParaRPr lang="zh-TW" altLang="en-US" sz="1600" b="1" u="sng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A78F7-D660-4F98-168E-5F22A0E9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0" y="147577"/>
            <a:ext cx="8840164" cy="3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90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BF93-582C-7355-A4E0-065A896B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F9AF-4122-973B-0A84-9EF87252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4985F-8B24-63E9-6812-6CBFEECE1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2" y="274638"/>
            <a:ext cx="8666544" cy="63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22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BBB0-2948-CC01-D69E-0FE8FA91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救赎主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31E8-61DA-EF2A-5C04-E5A6CEBC9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514"/>
            <a:ext cx="8229600" cy="48066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耶和华你的救赎主、以色列的圣者如此说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我是耶和华你的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教训你使你得益处、引导你所当行的路。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甚愿你素来听从我的命令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你的平安就如河水、你的公义就如海浪。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你们要从巴比伦出来、从迦勒底人中逃脱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以欢呼的声音传扬说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耶和华救赎了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的仆人雅各、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你们要将这事宣扬到地极。 </a:t>
            </a:r>
            <a:endParaRPr lang="en-US" altLang="zh-CN" sz="3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（以赛亚书48:</a:t>
            </a:r>
            <a:r>
              <a:rPr lang="en-US" alt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17-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r>
            <a:r>
              <a:rPr lang="zh-CN" altLang="en-US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zh-CN" sz="3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289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767E2-E2D6-6E8B-E3AC-4D3F1C55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4871"/>
            <a:ext cx="3125454" cy="4549864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en-US" altLang="zh-TW" sz="2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2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最严重的问题</a:t>
            </a: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与最有效的</a:t>
            </a: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解决方案</a:t>
            </a: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未来</a:t>
            </a: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不只是数字化</a:t>
            </a: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必须建立在</a:t>
            </a:r>
            <a:br>
              <a:rPr lang="en-US" altLang="zh-TW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公义</a:t>
            </a:r>
            <a:r>
              <a:rPr lang="zh-CN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慈爱</a:t>
            </a:r>
            <a:br>
              <a:rPr lang="en-US" altLang="zh-CN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真理上</a:t>
            </a:r>
            <a:b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36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2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4946-BBBA-1D98-7383-845E5BA8A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947" y="486138"/>
            <a:ext cx="6035357" cy="6250328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教会必须要学习</a:t>
            </a:r>
            <a:endParaRPr lang="en-US" altLang="zh-TW" sz="5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如何在数字时代</a:t>
            </a:r>
            <a:endParaRPr lang="en-US" altLang="zh-TW" sz="5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忠心服事</a:t>
            </a:r>
            <a:r>
              <a:rPr lang="zh-CN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心怀使命</a:t>
            </a:r>
            <a:br>
              <a:rPr lang="zh-TW" altLang="en-US" sz="5800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5800" b="1" i="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为主兴起</a:t>
            </a:r>
            <a:r>
              <a:rPr lang="zh-CN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美国管家</a:t>
            </a:r>
            <a:r>
              <a:rPr lang="zh-CN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5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事工</a:t>
            </a:r>
            <a:endParaRPr lang="en-US" altLang="zh-TW" sz="5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迫切代祷 </a:t>
            </a: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盼望社区</a:t>
            </a:r>
            <a:endParaRPr lang="en-US" altLang="zh-TW" sz="5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先以</a:t>
            </a:r>
            <a:r>
              <a:rPr lang="zh-CN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真理智慧、神国原则</a:t>
            </a:r>
            <a:endParaRPr lang="en-US" altLang="zh-TW" sz="5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再以</a:t>
            </a:r>
            <a:r>
              <a:rPr lang="zh-CN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管理技术、数字货币</a:t>
            </a:r>
            <a:endParaRPr lang="en-US" altLang="zh-TW" sz="5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架起福音桥梁</a:t>
            </a:r>
            <a:r>
              <a:rPr lang="zh-CN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58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建立神人关系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00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D45D-DB60-1F93-B64C-AA9C90C0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同心合意的兴旺福音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15DB-CDDF-020E-DE5B-A4F4A3C4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090"/>
            <a:ext cx="8229600" cy="47950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因为从头一天直到如今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你们是同心合意的兴旺福音。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我深信那在你们心里动了善工的、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必成全这工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直到耶稣基督的日子。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我所祷告的、就是要你们的爱心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在知识和各样见识上、多而又多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使你们能分别是非〔或作喜爱那美好的事〕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作诚实无过的人、直到基督的日子．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（腓立比书1:5-6，9-10）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368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9A92-AFA4-00A1-4EF9-711D1D0B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祂的旨意不能攔阻 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85FC-848A-53C4-787C-07BEDE7F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2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日頭啊日頭 停留在基遍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月亮啊 停留在亞雅崙谷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這是耶和華 所行的奇事 再沒有別的神能做出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祂看地 地震動 摸山 山冒煙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祂一斥責 海底出現 海底出現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耶和華使人死也使人活 祂使人降卑也高升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耶和華要打破惡人的計謀 信靠祂的人永穩固 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惟有耶和華 萬事都能做 祂的旨意不能攔阻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7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F8492-A034-9302-8A95-C8F710FF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3" y="392559"/>
            <a:ext cx="4676171" cy="1325563"/>
          </a:xfrm>
        </p:spPr>
        <p:txBody>
          <a:bodyPr anchor="b">
            <a:normAutofit/>
          </a:bodyPr>
          <a:lstStyle/>
          <a:p>
            <a:r>
              <a:rPr 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末后的日子</a:t>
            </a:r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97B7-5386-D67E-F4B9-1E89013B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500" y="2488557"/>
            <a:ext cx="7054999" cy="3436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7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重要的事</a:t>
            </a:r>
            <a:endParaRPr lang="en-US" altLang="zh-CN" sz="72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7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重复说</a:t>
            </a:r>
            <a:endParaRPr lang="en-US" sz="72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0C54-5856-4157-C811-0F39D83B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神的国度被高举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96CB-FD47-7F24-2F4E-44404D23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710"/>
            <a:ext cx="8229600" cy="46214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末后的日子，耶和华殿的山必坚立、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超乎诸山，高举过于万岭，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万民都要流归这山。 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末后的日子、耶和华殿的山必坚立、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超乎诸山、高举过于万岭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万民都要流归这山。 </a:t>
            </a:r>
            <a:endParaRPr lang="en-US" altLang="zh-CN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弥迦书4:1</a:t>
            </a:r>
            <a:r>
              <a:rPr 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80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6C66-C2D9-EE66-EE96-76765296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27322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E49C-0EA0-B62A-E001-4EF8F8E5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9757"/>
            <a:ext cx="8229600" cy="54664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</a:t>
            </a:r>
            <a:r>
              <a:rPr lang="zh-CN" sz="4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怒气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必不转消、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</a:t>
            </a:r>
            <a:r>
              <a:rPr lang="zh-CN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心中所拟定的成就了、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末后的日子你们要</a:t>
            </a:r>
            <a:r>
              <a:rPr lang="zh-CN" sz="4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全然明白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（耶利米书23:20）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耶和华的</a:t>
            </a:r>
            <a:r>
              <a:rPr lang="zh-CN" sz="4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烈怒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必不转消、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</a:t>
            </a:r>
            <a:r>
              <a:rPr lang="zh-CN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心中所拟定的成就了</a:t>
            </a:r>
            <a:r>
              <a:rPr lang="zh-TW" altLang="en-US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末后的日子你们要</a:t>
            </a:r>
            <a:r>
              <a:rPr lang="zh-CN" sz="4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明白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（耶利米书3</a:t>
            </a:r>
            <a:r>
              <a:rPr lang="en-US" altLang="zh-TW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:2</a:t>
            </a:r>
            <a:r>
              <a:rPr lang="en-US" altLang="zh-TW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sz="4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91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47B0-0ACB-2011-A6A7-6683F909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868101"/>
            <a:ext cx="8229600" cy="4166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2638-3539-051F-579C-FE3E02CC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694481"/>
            <a:ext cx="8495817" cy="55558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歌革阿、你必上来攻击我的民以色列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如密云遮盖地面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末后的日子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我必带你来攻击我的地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到我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在外邦人眼前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在你身上显为圣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的时候、好叫他们认识我。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（以西结书38:16）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「歌革」（</a:t>
            </a:r>
            <a:r>
              <a:rPr 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Gog）</a:t>
            </a:r>
            <a:r>
              <a:rPr lang="zh-TW" alt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與「瑪各」（</a:t>
            </a:r>
            <a:r>
              <a:rPr 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Magog）</a:t>
            </a:r>
          </a:p>
          <a:p>
            <a:pPr marL="0" indent="0" algn="ctr">
              <a:buNone/>
            </a:pPr>
            <a:r>
              <a:rPr lang="zh-TW" alt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是聖經</a:t>
            </a:r>
            <a:r>
              <a:rPr lang="en-US" altLang="zh-TW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b="1" i="0" u="none" strike="noStrike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r>
              <a:rPr lang="en-US" altLang="zh-TW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中出現的末世預言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人物與地名。歌革被視為北方瑪各地的統治者，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率領聯軍在末日攻擊以色列，</a:t>
            </a:r>
            <a:endParaRPr lang="en-US" altLang="zh-TW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象徵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黑暗、混亂與邪惡勢力，最終將被上帝擊敗</a:t>
            </a:r>
            <a:r>
              <a:rPr lang="zh-TW" altLang="en-US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14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3616</Words>
  <Application>Microsoft Macintosh PowerPoint</Application>
  <PresentationFormat>On-screen Show (4:3)</PresentationFormat>
  <Paragraphs>445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Kaiti TC</vt:lpstr>
      <vt:lpstr>Microsoft YaHei UI</vt:lpstr>
      <vt:lpstr>Arial</vt:lpstr>
      <vt:lpstr>Calibri</vt:lpstr>
      <vt:lpstr>Office Theme</vt:lpstr>
      <vt:lpstr>数字时代中  神呼召百姓  站在神这边  何畢敏芝師母分享</vt:lpstr>
      <vt:lpstr>PowerPoint Presentation</vt:lpstr>
      <vt:lpstr>PowerPoint Presentation</vt:lpstr>
      <vt:lpstr> 願祢榮耀今降臨 </vt:lpstr>
      <vt:lpstr>PowerPoint Presentation</vt:lpstr>
      <vt:lpstr>末后的日子</vt:lpstr>
      <vt:lpstr>神的国度被高举</vt:lpstr>
      <vt:lpstr>PowerPoint Presentation</vt:lpstr>
      <vt:lpstr>PowerPoint Presentation</vt:lpstr>
      <vt:lpstr>PowerPoint Presentation</vt:lpstr>
      <vt:lpstr>PowerPoint Presentation</vt:lpstr>
      <vt:lpstr>坚 立</vt:lpstr>
      <vt:lpstr>坚立与神永远的约</vt:lpstr>
      <vt:lpstr>坚立义人</vt:lpstr>
      <vt:lpstr>坚立 神的城</vt:lpstr>
      <vt:lpstr>坚立我们手所作的工</vt:lpstr>
      <vt:lpstr>因公义得坚立</vt:lpstr>
      <vt:lpstr>PowerPoint Presentation</vt:lpstr>
      <vt:lpstr>施行公平和公义</vt:lpstr>
      <vt:lpstr>神对地上权柄的要求</vt:lpstr>
      <vt:lpstr>施行公平和公义</vt:lpstr>
      <vt:lpstr>施行公平和公义 得了福乐</vt:lpstr>
      <vt:lpstr>公义的苗裔</vt:lpstr>
      <vt:lpstr> 恶人 强暴毁灭  义人 投靠救主  </vt:lpstr>
      <vt:lpstr>满了强暴 结局毁灭</vt:lpstr>
      <vt:lpstr>投靠救主  脱离强暴</vt:lpstr>
      <vt:lpstr>主必制伏强暴人的狂傲</vt:lpstr>
      <vt:lpstr>神试验义人</vt:lpstr>
      <vt:lpstr>刚强的民 必荣耀祢</vt:lpstr>
      <vt:lpstr>祢救我</vt:lpstr>
      <vt:lpstr>主必搭救</vt:lpstr>
      <vt:lpstr>耶和华喜爱公平、恨恶抢夺和罪孽</vt:lpstr>
      <vt:lpstr>遵行生命的律例</vt:lpstr>
      <vt:lpstr>拿什么 献上为祭？</vt:lpstr>
      <vt:lpstr>耶稣传道初期发义怒  为诡诈不公义 买卖与兑换银钱</vt:lpstr>
      <vt:lpstr>耶稣受难周发义怒  为诡诈不公义 买卖与兑换银钱</vt:lpstr>
      <vt:lpstr>清理诡诈腐败 恢复诚实敬拜</vt:lpstr>
      <vt:lpstr>PowerPoint Presentation</vt:lpstr>
      <vt:lpstr>公 理</vt:lpstr>
      <vt:lpstr>神的话成为万民之光</vt:lpstr>
      <vt:lpstr>公理传给外邦</vt:lpstr>
      <vt:lpstr>不显公理 是非颠倒</vt:lpstr>
      <vt:lpstr>藐视训诲 走差了路</vt:lpstr>
      <vt:lpstr>留 心 训 诲</vt:lpstr>
      <vt:lpstr>人当以训诲和法度为标准</vt:lpstr>
      <vt:lpstr>神所行所作 留心 慈爱 信实 公义</vt:lpstr>
      <vt:lpstr>肯留心听 以防将来</vt:lpstr>
      <vt:lpstr>PowerPoint Presentation</vt:lpstr>
      <vt:lpstr>神 的 大 能</vt:lpstr>
      <vt:lpstr>神大能的见证</vt:lpstr>
      <vt:lpstr>祢治理万物</vt:lpstr>
      <vt:lpstr>倚靠 神施展大能</vt:lpstr>
      <vt:lpstr>数字时代中  神呼召百姓  站在神这边  何畢敏芝師母分享</vt:lpstr>
      <vt:lpstr>PowerPoint Presentation</vt:lpstr>
      <vt:lpstr>救赎主</vt:lpstr>
      <vt:lpstr>    最严重的问题 与最有效的 解决方案  未来 不只是数字化 必须建立在 公义 慈爱 真理上   </vt:lpstr>
      <vt:lpstr>同心合意的兴旺福音</vt:lpstr>
      <vt:lpstr> 祂的旨意不能攔阻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数字时代中神呼召百姓  何畢敏芝師母分享</dc:title>
  <dc:subject/>
  <dc:creator/>
  <cp:keywords/>
  <dc:description>generated using python-pptx</dc:description>
  <cp:lastModifiedBy>Minchi Ho Pi</cp:lastModifiedBy>
  <cp:revision>13</cp:revision>
  <dcterms:created xsi:type="dcterms:W3CDTF">2013-01-27T09:14:16Z</dcterms:created>
  <dcterms:modified xsi:type="dcterms:W3CDTF">2026-05-22T02:00:40Z</dcterms:modified>
  <cp:category/>
</cp:coreProperties>
</file>