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  <p:sldId id="342" r:id="rId3"/>
    <p:sldId id="335" r:id="rId4"/>
    <p:sldId id="337" r:id="rId5"/>
    <p:sldId id="330" r:id="rId6"/>
    <p:sldId id="276" r:id="rId7"/>
    <p:sldId id="257" r:id="rId8"/>
    <p:sldId id="267" r:id="rId9"/>
    <p:sldId id="344" r:id="rId10"/>
    <p:sldId id="278" r:id="rId11"/>
    <p:sldId id="334" r:id="rId12"/>
    <p:sldId id="260" r:id="rId13"/>
    <p:sldId id="292" r:id="rId14"/>
    <p:sldId id="258" r:id="rId15"/>
    <p:sldId id="274" r:id="rId16"/>
    <p:sldId id="275" r:id="rId17"/>
    <p:sldId id="273" r:id="rId18"/>
    <p:sldId id="338" r:id="rId19"/>
    <p:sldId id="332" r:id="rId20"/>
    <p:sldId id="261" r:id="rId21"/>
    <p:sldId id="312" r:id="rId22"/>
    <p:sldId id="297" r:id="rId23"/>
    <p:sldId id="293" r:id="rId24"/>
    <p:sldId id="263" r:id="rId25"/>
    <p:sldId id="290" r:id="rId26"/>
    <p:sldId id="289" r:id="rId27"/>
    <p:sldId id="288" r:id="rId28"/>
    <p:sldId id="285" r:id="rId29"/>
    <p:sldId id="286" r:id="rId30"/>
    <p:sldId id="291" r:id="rId31"/>
    <p:sldId id="287" r:id="rId32"/>
    <p:sldId id="281" r:id="rId33"/>
    <p:sldId id="336" r:id="rId34"/>
    <p:sldId id="310" r:id="rId35"/>
    <p:sldId id="309" r:id="rId36"/>
    <p:sldId id="299" r:id="rId37"/>
    <p:sldId id="300" r:id="rId38"/>
    <p:sldId id="264" r:id="rId39"/>
    <p:sldId id="302" r:id="rId40"/>
    <p:sldId id="295" r:id="rId41"/>
    <p:sldId id="282" r:id="rId42"/>
    <p:sldId id="303" r:id="rId43"/>
    <p:sldId id="265" r:id="rId44"/>
    <p:sldId id="266" r:id="rId45"/>
    <p:sldId id="305" r:id="rId46"/>
    <p:sldId id="304" r:id="rId47"/>
    <p:sldId id="306" r:id="rId48"/>
    <p:sldId id="343" r:id="rId49"/>
    <p:sldId id="262" r:id="rId50"/>
    <p:sldId id="339" r:id="rId51"/>
    <p:sldId id="296" r:id="rId52"/>
    <p:sldId id="34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7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72A33-34ED-448C-9D87-29733AD435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A5BF6-95CC-4714-8F68-805817DA8EB8}">
      <dgm:prSet custT="1"/>
      <dgm:spPr/>
      <dgm:t>
        <a:bodyPr/>
        <a:lstStyle/>
        <a:p>
          <a:r>
            <a:rPr lang="en-US" sz="3600" b="1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命</a:t>
          </a:r>
          <a:r>
            <a:rPr lang="zh-CN" altLang="en-US" sz="36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endParaRPr lang="en-US" altLang="zh-CN" sz="36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3600" b="1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向神而活</a:t>
          </a:r>
          <a:endParaRPr lang="en-US" sz="25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1BA1A86-67F2-4A98-B2E5-37DB29110F86}" type="parTrans" cxnId="{B5CE18D7-0BA4-414E-A6EB-CA679011200A}">
      <dgm:prSet/>
      <dgm:spPr/>
      <dgm:t>
        <a:bodyPr/>
        <a:lstStyle/>
        <a:p>
          <a:endParaRPr lang="en-US"/>
        </a:p>
      </dgm:t>
    </dgm:pt>
    <dgm:pt modelId="{FAB07392-F8C0-4CC7-90D2-1D57909C0B8F}" type="sibTrans" cxnId="{B5CE18D7-0BA4-414E-A6EB-CA679011200A}">
      <dgm:prSet/>
      <dgm:spPr/>
      <dgm:t>
        <a:bodyPr/>
        <a:lstStyle/>
        <a:p>
          <a:endParaRPr lang="en-US"/>
        </a:p>
      </dgm:t>
    </dgm:pt>
    <dgm:pt modelId="{CB973C0E-7BCE-4986-8DD6-795A5EDA9A6F}">
      <dgm:prSet custT="1"/>
      <dgm:spPr/>
      <dgm:t>
        <a:bodyPr/>
        <a:lstStyle/>
        <a:p>
          <a:r>
            <a:rPr lang="en-US" sz="3600" b="1" dirty="0" err="1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钱</a:t>
          </a:r>
          <a:r>
            <a:rPr lang="zh-CN" altLang="en-US" sz="3600" b="1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endParaRPr lang="en-US" altLang="zh-CN" sz="3600" b="1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3600" b="1" dirty="0" err="1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为神而管</a:t>
          </a:r>
          <a:endParaRPr lang="en-US" sz="2500" b="1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899B065-208E-4534-9E1F-49ADB53DABCE}" type="parTrans" cxnId="{355C9562-BC16-4D7F-A89F-D23167206CC3}">
      <dgm:prSet/>
      <dgm:spPr/>
      <dgm:t>
        <a:bodyPr/>
        <a:lstStyle/>
        <a:p>
          <a:endParaRPr lang="en-US"/>
        </a:p>
      </dgm:t>
    </dgm:pt>
    <dgm:pt modelId="{CDEACE7B-E2B2-476F-93E9-0FB6A9BF2663}" type="sibTrans" cxnId="{355C9562-BC16-4D7F-A89F-D23167206CC3}">
      <dgm:prSet/>
      <dgm:spPr/>
      <dgm:t>
        <a:bodyPr/>
        <a:lstStyle/>
        <a:p>
          <a:endParaRPr lang="en-US"/>
        </a:p>
      </dgm:t>
    </dgm:pt>
    <dgm:pt modelId="{C61966B5-957C-443D-88F2-11FA5C43CE88}">
      <dgm:prSet custT="1"/>
      <dgm:spPr/>
      <dgm:t>
        <a:bodyPr/>
        <a:lstStyle/>
        <a:p>
          <a:r>
            <a:rPr lang="en-US" sz="3600" b="1" dirty="0" err="1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爱</a:t>
          </a:r>
          <a:r>
            <a:rPr lang="zh-CN" altLang="en-US" sz="36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altLang="zh-CN" sz="3600" b="1" dirty="0">
            <a:solidFill>
              <a:srgbClr val="FF000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3600" b="1" dirty="0" err="1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因神而圣</a:t>
          </a:r>
          <a:endParaRPr lang="en-US" sz="2500" b="1" dirty="0">
            <a:solidFill>
              <a:srgbClr val="FF000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CCE4A04-8E7C-4508-97FE-360925A9F196}" type="parTrans" cxnId="{6B0CA626-C7C5-4818-A077-A2F47EEE24CB}">
      <dgm:prSet/>
      <dgm:spPr/>
      <dgm:t>
        <a:bodyPr/>
        <a:lstStyle/>
        <a:p>
          <a:endParaRPr lang="en-US"/>
        </a:p>
      </dgm:t>
    </dgm:pt>
    <dgm:pt modelId="{30748C33-3009-447C-9B6F-73D769CA30F2}" type="sibTrans" cxnId="{6B0CA626-C7C5-4818-A077-A2F47EEE24CB}">
      <dgm:prSet/>
      <dgm:spPr/>
      <dgm:t>
        <a:bodyPr/>
        <a:lstStyle/>
        <a:p>
          <a:endParaRPr lang="en-US"/>
        </a:p>
      </dgm:t>
    </dgm:pt>
    <dgm:pt modelId="{ED072D0E-916B-B04B-BEC0-7EB73F8CFCEF}" type="pres">
      <dgm:prSet presAssocID="{7E872A33-34ED-448C-9D87-29733AD435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93344B-2255-2C48-BEDB-609970AD2FB9}" type="pres">
      <dgm:prSet presAssocID="{C47A5BF6-95CC-4714-8F68-805817DA8EB8}" presName="hierRoot1" presStyleCnt="0"/>
      <dgm:spPr/>
    </dgm:pt>
    <dgm:pt modelId="{68256E1B-3E23-F54C-8E09-AF386AE160D0}" type="pres">
      <dgm:prSet presAssocID="{C47A5BF6-95CC-4714-8F68-805817DA8EB8}" presName="composite" presStyleCnt="0"/>
      <dgm:spPr/>
    </dgm:pt>
    <dgm:pt modelId="{1B7E2135-405F-1F4B-BBDE-30911890D935}" type="pres">
      <dgm:prSet presAssocID="{C47A5BF6-95CC-4714-8F68-805817DA8EB8}" presName="background" presStyleLbl="node0" presStyleIdx="0" presStyleCnt="3"/>
      <dgm:spPr/>
    </dgm:pt>
    <dgm:pt modelId="{EB744CA2-8ACD-EF43-906A-2EBF946A22C8}" type="pres">
      <dgm:prSet presAssocID="{C47A5BF6-95CC-4714-8F68-805817DA8EB8}" presName="text" presStyleLbl="fgAcc0" presStyleIdx="0" presStyleCnt="3" custScaleX="105663" custScaleY="183995" custLinFactNeighborX="-1338" custLinFactNeighborY="-5325">
        <dgm:presLayoutVars>
          <dgm:chPref val="3"/>
        </dgm:presLayoutVars>
      </dgm:prSet>
      <dgm:spPr/>
    </dgm:pt>
    <dgm:pt modelId="{6DE79533-2343-2B40-9351-0C5BB3A59E91}" type="pres">
      <dgm:prSet presAssocID="{C47A5BF6-95CC-4714-8F68-805817DA8EB8}" presName="hierChild2" presStyleCnt="0"/>
      <dgm:spPr/>
    </dgm:pt>
    <dgm:pt modelId="{A0C01B3C-1DCD-5045-8FE7-3884AAAE44A3}" type="pres">
      <dgm:prSet presAssocID="{CB973C0E-7BCE-4986-8DD6-795A5EDA9A6F}" presName="hierRoot1" presStyleCnt="0"/>
      <dgm:spPr/>
    </dgm:pt>
    <dgm:pt modelId="{BFA3270D-EDAE-8748-84D4-0782A71512FD}" type="pres">
      <dgm:prSet presAssocID="{CB973C0E-7BCE-4986-8DD6-795A5EDA9A6F}" presName="composite" presStyleCnt="0"/>
      <dgm:spPr/>
    </dgm:pt>
    <dgm:pt modelId="{7E22A8DE-0D47-5343-A057-D1AFEFC45752}" type="pres">
      <dgm:prSet presAssocID="{CB973C0E-7BCE-4986-8DD6-795A5EDA9A6F}" presName="background" presStyleLbl="node0" presStyleIdx="1" presStyleCnt="3"/>
      <dgm:spPr/>
    </dgm:pt>
    <dgm:pt modelId="{9E229794-1A58-4E48-8CBC-676F3D347E55}" type="pres">
      <dgm:prSet presAssocID="{CB973C0E-7BCE-4986-8DD6-795A5EDA9A6F}" presName="text" presStyleLbl="fgAcc0" presStyleIdx="1" presStyleCnt="3" custScaleX="111030" custScaleY="173149">
        <dgm:presLayoutVars>
          <dgm:chPref val="3"/>
        </dgm:presLayoutVars>
      </dgm:prSet>
      <dgm:spPr/>
    </dgm:pt>
    <dgm:pt modelId="{46FD5C46-A484-8D43-8359-FF295781D390}" type="pres">
      <dgm:prSet presAssocID="{CB973C0E-7BCE-4986-8DD6-795A5EDA9A6F}" presName="hierChild2" presStyleCnt="0"/>
      <dgm:spPr/>
    </dgm:pt>
    <dgm:pt modelId="{F2859BA7-470A-D74F-92D5-6218782807D2}" type="pres">
      <dgm:prSet presAssocID="{C61966B5-957C-443D-88F2-11FA5C43CE88}" presName="hierRoot1" presStyleCnt="0"/>
      <dgm:spPr/>
    </dgm:pt>
    <dgm:pt modelId="{72BB6DF0-923F-DF4B-96E0-8C872B7AAE98}" type="pres">
      <dgm:prSet presAssocID="{C61966B5-957C-443D-88F2-11FA5C43CE88}" presName="composite" presStyleCnt="0"/>
      <dgm:spPr/>
    </dgm:pt>
    <dgm:pt modelId="{1B568AD6-B1CC-AA41-8AD2-5EE135EBF024}" type="pres">
      <dgm:prSet presAssocID="{C61966B5-957C-443D-88F2-11FA5C43CE88}" presName="background" presStyleLbl="node0" presStyleIdx="2" presStyleCnt="3"/>
      <dgm:spPr/>
    </dgm:pt>
    <dgm:pt modelId="{FD52EAB7-36A3-B844-AF79-A48E95B69182}" type="pres">
      <dgm:prSet presAssocID="{C61966B5-957C-443D-88F2-11FA5C43CE88}" presName="text" presStyleLbl="fgAcc0" presStyleIdx="2" presStyleCnt="3" custScaleX="108296" custScaleY="167109">
        <dgm:presLayoutVars>
          <dgm:chPref val="3"/>
        </dgm:presLayoutVars>
      </dgm:prSet>
      <dgm:spPr/>
    </dgm:pt>
    <dgm:pt modelId="{614FE9A8-E1C3-7447-8534-996B58537DAB}" type="pres">
      <dgm:prSet presAssocID="{C61966B5-957C-443D-88F2-11FA5C43CE88}" presName="hierChild2" presStyleCnt="0"/>
      <dgm:spPr/>
    </dgm:pt>
  </dgm:ptLst>
  <dgm:cxnLst>
    <dgm:cxn modelId="{46158A03-CCC2-974B-9B8B-68698FD4ADD5}" type="presOf" srcId="{CB973C0E-7BCE-4986-8DD6-795A5EDA9A6F}" destId="{9E229794-1A58-4E48-8CBC-676F3D347E55}" srcOrd="0" destOrd="0" presId="urn:microsoft.com/office/officeart/2005/8/layout/hierarchy1"/>
    <dgm:cxn modelId="{9D4E5F08-FBAB-164D-8616-36D641E3107A}" type="presOf" srcId="{7E872A33-34ED-448C-9D87-29733AD43515}" destId="{ED072D0E-916B-B04B-BEC0-7EB73F8CFCEF}" srcOrd="0" destOrd="0" presId="urn:microsoft.com/office/officeart/2005/8/layout/hierarchy1"/>
    <dgm:cxn modelId="{6B0CA626-C7C5-4818-A077-A2F47EEE24CB}" srcId="{7E872A33-34ED-448C-9D87-29733AD43515}" destId="{C61966B5-957C-443D-88F2-11FA5C43CE88}" srcOrd="2" destOrd="0" parTransId="{DCCE4A04-8E7C-4508-97FE-360925A9F196}" sibTransId="{30748C33-3009-447C-9B6F-73D769CA30F2}"/>
    <dgm:cxn modelId="{355C9562-BC16-4D7F-A89F-D23167206CC3}" srcId="{7E872A33-34ED-448C-9D87-29733AD43515}" destId="{CB973C0E-7BCE-4986-8DD6-795A5EDA9A6F}" srcOrd="1" destOrd="0" parTransId="{5899B065-208E-4534-9E1F-49ADB53DABCE}" sibTransId="{CDEACE7B-E2B2-476F-93E9-0FB6A9BF2663}"/>
    <dgm:cxn modelId="{E7CB016D-578C-0244-8EE2-532ED080B10F}" type="presOf" srcId="{C61966B5-957C-443D-88F2-11FA5C43CE88}" destId="{FD52EAB7-36A3-B844-AF79-A48E95B69182}" srcOrd="0" destOrd="0" presId="urn:microsoft.com/office/officeart/2005/8/layout/hierarchy1"/>
    <dgm:cxn modelId="{0461D46E-E99B-9B42-88CE-4E1A696533BB}" type="presOf" srcId="{C47A5BF6-95CC-4714-8F68-805817DA8EB8}" destId="{EB744CA2-8ACD-EF43-906A-2EBF946A22C8}" srcOrd="0" destOrd="0" presId="urn:microsoft.com/office/officeart/2005/8/layout/hierarchy1"/>
    <dgm:cxn modelId="{B5CE18D7-0BA4-414E-A6EB-CA679011200A}" srcId="{7E872A33-34ED-448C-9D87-29733AD43515}" destId="{C47A5BF6-95CC-4714-8F68-805817DA8EB8}" srcOrd="0" destOrd="0" parTransId="{71BA1A86-67F2-4A98-B2E5-37DB29110F86}" sibTransId="{FAB07392-F8C0-4CC7-90D2-1D57909C0B8F}"/>
    <dgm:cxn modelId="{34DF116E-7823-2348-BB16-76A5061A8A39}" type="presParOf" srcId="{ED072D0E-916B-B04B-BEC0-7EB73F8CFCEF}" destId="{0693344B-2255-2C48-BEDB-609970AD2FB9}" srcOrd="0" destOrd="0" presId="urn:microsoft.com/office/officeart/2005/8/layout/hierarchy1"/>
    <dgm:cxn modelId="{17CDA6EE-E69B-AE45-A03A-ECC1EBD32C36}" type="presParOf" srcId="{0693344B-2255-2C48-BEDB-609970AD2FB9}" destId="{68256E1B-3E23-F54C-8E09-AF386AE160D0}" srcOrd="0" destOrd="0" presId="urn:microsoft.com/office/officeart/2005/8/layout/hierarchy1"/>
    <dgm:cxn modelId="{C6BA6A84-7659-E349-8E5A-F06EAF4ACE07}" type="presParOf" srcId="{68256E1B-3E23-F54C-8E09-AF386AE160D0}" destId="{1B7E2135-405F-1F4B-BBDE-30911890D935}" srcOrd="0" destOrd="0" presId="urn:microsoft.com/office/officeart/2005/8/layout/hierarchy1"/>
    <dgm:cxn modelId="{752AEE80-7E43-4645-8568-05E7EB743992}" type="presParOf" srcId="{68256E1B-3E23-F54C-8E09-AF386AE160D0}" destId="{EB744CA2-8ACD-EF43-906A-2EBF946A22C8}" srcOrd="1" destOrd="0" presId="urn:microsoft.com/office/officeart/2005/8/layout/hierarchy1"/>
    <dgm:cxn modelId="{734DCC81-B65B-3E46-9BD1-B4EF319D3ACD}" type="presParOf" srcId="{0693344B-2255-2C48-BEDB-609970AD2FB9}" destId="{6DE79533-2343-2B40-9351-0C5BB3A59E91}" srcOrd="1" destOrd="0" presId="urn:microsoft.com/office/officeart/2005/8/layout/hierarchy1"/>
    <dgm:cxn modelId="{92AAF966-6E68-8949-BC21-879E1A43253B}" type="presParOf" srcId="{ED072D0E-916B-B04B-BEC0-7EB73F8CFCEF}" destId="{A0C01B3C-1DCD-5045-8FE7-3884AAAE44A3}" srcOrd="1" destOrd="0" presId="urn:microsoft.com/office/officeart/2005/8/layout/hierarchy1"/>
    <dgm:cxn modelId="{A6D877DB-52DE-134E-9A03-940C46F90EF3}" type="presParOf" srcId="{A0C01B3C-1DCD-5045-8FE7-3884AAAE44A3}" destId="{BFA3270D-EDAE-8748-84D4-0782A71512FD}" srcOrd="0" destOrd="0" presId="urn:microsoft.com/office/officeart/2005/8/layout/hierarchy1"/>
    <dgm:cxn modelId="{EE7C9FCD-1548-1246-AF09-BEB82D33E06C}" type="presParOf" srcId="{BFA3270D-EDAE-8748-84D4-0782A71512FD}" destId="{7E22A8DE-0D47-5343-A057-D1AFEFC45752}" srcOrd="0" destOrd="0" presId="urn:microsoft.com/office/officeart/2005/8/layout/hierarchy1"/>
    <dgm:cxn modelId="{BC468A09-A83F-A14A-A5BD-1877536EA380}" type="presParOf" srcId="{BFA3270D-EDAE-8748-84D4-0782A71512FD}" destId="{9E229794-1A58-4E48-8CBC-676F3D347E55}" srcOrd="1" destOrd="0" presId="urn:microsoft.com/office/officeart/2005/8/layout/hierarchy1"/>
    <dgm:cxn modelId="{F24C4184-C3A3-934C-AF18-FD802C277752}" type="presParOf" srcId="{A0C01B3C-1DCD-5045-8FE7-3884AAAE44A3}" destId="{46FD5C46-A484-8D43-8359-FF295781D390}" srcOrd="1" destOrd="0" presId="urn:microsoft.com/office/officeart/2005/8/layout/hierarchy1"/>
    <dgm:cxn modelId="{D10C47F0-6762-0844-B1A6-8C51355271BD}" type="presParOf" srcId="{ED072D0E-916B-B04B-BEC0-7EB73F8CFCEF}" destId="{F2859BA7-470A-D74F-92D5-6218782807D2}" srcOrd="2" destOrd="0" presId="urn:microsoft.com/office/officeart/2005/8/layout/hierarchy1"/>
    <dgm:cxn modelId="{6CE4562A-3632-B443-A18E-C85362C8952C}" type="presParOf" srcId="{F2859BA7-470A-D74F-92D5-6218782807D2}" destId="{72BB6DF0-923F-DF4B-96E0-8C872B7AAE98}" srcOrd="0" destOrd="0" presId="urn:microsoft.com/office/officeart/2005/8/layout/hierarchy1"/>
    <dgm:cxn modelId="{7CCF6968-842D-F54B-AB6E-7769F211658E}" type="presParOf" srcId="{72BB6DF0-923F-DF4B-96E0-8C872B7AAE98}" destId="{1B568AD6-B1CC-AA41-8AD2-5EE135EBF024}" srcOrd="0" destOrd="0" presId="urn:microsoft.com/office/officeart/2005/8/layout/hierarchy1"/>
    <dgm:cxn modelId="{1737523F-B443-0649-A6F4-73D54DE6605E}" type="presParOf" srcId="{72BB6DF0-923F-DF4B-96E0-8C872B7AAE98}" destId="{FD52EAB7-36A3-B844-AF79-A48E95B69182}" srcOrd="1" destOrd="0" presId="urn:microsoft.com/office/officeart/2005/8/layout/hierarchy1"/>
    <dgm:cxn modelId="{4F6F36B0-C548-7248-AF93-DE5561EC749E}" type="presParOf" srcId="{F2859BA7-470A-D74F-92D5-6218782807D2}" destId="{614FE9A8-E1C3-7447-8534-996B58537D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72A33-34ED-448C-9D87-29733AD435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A5BF6-95CC-4714-8F68-805817DA8EB8}">
      <dgm:prSet custT="1"/>
      <dgm:spPr/>
      <dgm:t>
        <a:bodyPr/>
        <a:lstStyle/>
        <a:p>
          <a:r>
            <a:rPr lang="en-US" sz="3600" b="1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命</a:t>
          </a:r>
          <a:r>
            <a:rPr lang="zh-CN" altLang="en-US" sz="36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endParaRPr lang="en-US" altLang="zh-CN" sz="36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3600" b="1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向神而活</a:t>
          </a:r>
          <a:endParaRPr lang="en-US" sz="25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1BA1A86-67F2-4A98-B2E5-37DB29110F86}" type="parTrans" cxnId="{B5CE18D7-0BA4-414E-A6EB-CA679011200A}">
      <dgm:prSet/>
      <dgm:spPr/>
      <dgm:t>
        <a:bodyPr/>
        <a:lstStyle/>
        <a:p>
          <a:endParaRPr lang="en-US"/>
        </a:p>
      </dgm:t>
    </dgm:pt>
    <dgm:pt modelId="{FAB07392-F8C0-4CC7-90D2-1D57909C0B8F}" type="sibTrans" cxnId="{B5CE18D7-0BA4-414E-A6EB-CA679011200A}">
      <dgm:prSet/>
      <dgm:spPr/>
      <dgm:t>
        <a:bodyPr/>
        <a:lstStyle/>
        <a:p>
          <a:endParaRPr lang="en-US"/>
        </a:p>
      </dgm:t>
    </dgm:pt>
    <dgm:pt modelId="{CB973C0E-7BCE-4986-8DD6-795A5EDA9A6F}">
      <dgm:prSet custT="1"/>
      <dgm:spPr/>
      <dgm:t>
        <a:bodyPr/>
        <a:lstStyle/>
        <a:p>
          <a:r>
            <a:rPr lang="en-US" sz="3600" b="1" dirty="0" err="1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钱</a:t>
          </a:r>
          <a:r>
            <a:rPr lang="zh-CN" altLang="en-US" sz="3600" b="1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endParaRPr lang="en-US" altLang="zh-CN" sz="3600" b="1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3600" b="1" dirty="0" err="1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为神而管</a:t>
          </a:r>
          <a:endParaRPr lang="en-US" sz="2500" b="1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899B065-208E-4534-9E1F-49ADB53DABCE}" type="parTrans" cxnId="{355C9562-BC16-4D7F-A89F-D23167206CC3}">
      <dgm:prSet/>
      <dgm:spPr/>
      <dgm:t>
        <a:bodyPr/>
        <a:lstStyle/>
        <a:p>
          <a:endParaRPr lang="en-US"/>
        </a:p>
      </dgm:t>
    </dgm:pt>
    <dgm:pt modelId="{CDEACE7B-E2B2-476F-93E9-0FB6A9BF2663}" type="sibTrans" cxnId="{355C9562-BC16-4D7F-A89F-D23167206CC3}">
      <dgm:prSet/>
      <dgm:spPr/>
      <dgm:t>
        <a:bodyPr/>
        <a:lstStyle/>
        <a:p>
          <a:endParaRPr lang="en-US"/>
        </a:p>
      </dgm:t>
    </dgm:pt>
    <dgm:pt modelId="{C61966B5-957C-443D-88F2-11FA5C43CE88}">
      <dgm:prSet custT="1"/>
      <dgm:spPr/>
      <dgm:t>
        <a:bodyPr/>
        <a:lstStyle/>
        <a:p>
          <a:r>
            <a:rPr lang="en-US" sz="3600" b="1" dirty="0" err="1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爱</a:t>
          </a:r>
          <a:r>
            <a:rPr lang="zh-CN" altLang="en-US" sz="36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altLang="zh-CN" sz="3600" b="1" dirty="0">
            <a:solidFill>
              <a:srgbClr val="FF000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3600" b="1" dirty="0" err="1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因神而圣</a:t>
          </a:r>
          <a:endParaRPr lang="en-US" sz="2500" b="1" dirty="0">
            <a:solidFill>
              <a:srgbClr val="FF000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CCE4A04-8E7C-4508-97FE-360925A9F196}" type="parTrans" cxnId="{6B0CA626-C7C5-4818-A077-A2F47EEE24CB}">
      <dgm:prSet/>
      <dgm:spPr/>
      <dgm:t>
        <a:bodyPr/>
        <a:lstStyle/>
        <a:p>
          <a:endParaRPr lang="en-US"/>
        </a:p>
      </dgm:t>
    </dgm:pt>
    <dgm:pt modelId="{30748C33-3009-447C-9B6F-73D769CA30F2}" type="sibTrans" cxnId="{6B0CA626-C7C5-4818-A077-A2F47EEE24CB}">
      <dgm:prSet/>
      <dgm:spPr/>
      <dgm:t>
        <a:bodyPr/>
        <a:lstStyle/>
        <a:p>
          <a:endParaRPr lang="en-US"/>
        </a:p>
      </dgm:t>
    </dgm:pt>
    <dgm:pt modelId="{ED072D0E-916B-B04B-BEC0-7EB73F8CFCEF}" type="pres">
      <dgm:prSet presAssocID="{7E872A33-34ED-448C-9D87-29733AD435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93344B-2255-2C48-BEDB-609970AD2FB9}" type="pres">
      <dgm:prSet presAssocID="{C47A5BF6-95CC-4714-8F68-805817DA8EB8}" presName="hierRoot1" presStyleCnt="0"/>
      <dgm:spPr/>
    </dgm:pt>
    <dgm:pt modelId="{68256E1B-3E23-F54C-8E09-AF386AE160D0}" type="pres">
      <dgm:prSet presAssocID="{C47A5BF6-95CC-4714-8F68-805817DA8EB8}" presName="composite" presStyleCnt="0"/>
      <dgm:spPr/>
    </dgm:pt>
    <dgm:pt modelId="{1B7E2135-405F-1F4B-BBDE-30911890D935}" type="pres">
      <dgm:prSet presAssocID="{C47A5BF6-95CC-4714-8F68-805817DA8EB8}" presName="background" presStyleLbl="node0" presStyleIdx="0" presStyleCnt="3"/>
      <dgm:spPr/>
    </dgm:pt>
    <dgm:pt modelId="{EB744CA2-8ACD-EF43-906A-2EBF946A22C8}" type="pres">
      <dgm:prSet presAssocID="{C47A5BF6-95CC-4714-8F68-805817DA8EB8}" presName="text" presStyleLbl="fgAcc0" presStyleIdx="0" presStyleCnt="3" custScaleX="105663" custScaleY="183995" custLinFactNeighborX="-1338" custLinFactNeighborY="-5325">
        <dgm:presLayoutVars>
          <dgm:chPref val="3"/>
        </dgm:presLayoutVars>
      </dgm:prSet>
      <dgm:spPr/>
    </dgm:pt>
    <dgm:pt modelId="{6DE79533-2343-2B40-9351-0C5BB3A59E91}" type="pres">
      <dgm:prSet presAssocID="{C47A5BF6-95CC-4714-8F68-805817DA8EB8}" presName="hierChild2" presStyleCnt="0"/>
      <dgm:spPr/>
    </dgm:pt>
    <dgm:pt modelId="{A0C01B3C-1DCD-5045-8FE7-3884AAAE44A3}" type="pres">
      <dgm:prSet presAssocID="{CB973C0E-7BCE-4986-8DD6-795A5EDA9A6F}" presName="hierRoot1" presStyleCnt="0"/>
      <dgm:spPr/>
    </dgm:pt>
    <dgm:pt modelId="{BFA3270D-EDAE-8748-84D4-0782A71512FD}" type="pres">
      <dgm:prSet presAssocID="{CB973C0E-7BCE-4986-8DD6-795A5EDA9A6F}" presName="composite" presStyleCnt="0"/>
      <dgm:spPr/>
    </dgm:pt>
    <dgm:pt modelId="{7E22A8DE-0D47-5343-A057-D1AFEFC45752}" type="pres">
      <dgm:prSet presAssocID="{CB973C0E-7BCE-4986-8DD6-795A5EDA9A6F}" presName="background" presStyleLbl="node0" presStyleIdx="1" presStyleCnt="3"/>
      <dgm:spPr/>
    </dgm:pt>
    <dgm:pt modelId="{9E229794-1A58-4E48-8CBC-676F3D347E55}" type="pres">
      <dgm:prSet presAssocID="{CB973C0E-7BCE-4986-8DD6-795A5EDA9A6F}" presName="text" presStyleLbl="fgAcc0" presStyleIdx="1" presStyleCnt="3" custScaleX="111030" custScaleY="173149">
        <dgm:presLayoutVars>
          <dgm:chPref val="3"/>
        </dgm:presLayoutVars>
      </dgm:prSet>
      <dgm:spPr/>
    </dgm:pt>
    <dgm:pt modelId="{46FD5C46-A484-8D43-8359-FF295781D390}" type="pres">
      <dgm:prSet presAssocID="{CB973C0E-7BCE-4986-8DD6-795A5EDA9A6F}" presName="hierChild2" presStyleCnt="0"/>
      <dgm:spPr/>
    </dgm:pt>
    <dgm:pt modelId="{F2859BA7-470A-D74F-92D5-6218782807D2}" type="pres">
      <dgm:prSet presAssocID="{C61966B5-957C-443D-88F2-11FA5C43CE88}" presName="hierRoot1" presStyleCnt="0"/>
      <dgm:spPr/>
    </dgm:pt>
    <dgm:pt modelId="{72BB6DF0-923F-DF4B-96E0-8C872B7AAE98}" type="pres">
      <dgm:prSet presAssocID="{C61966B5-957C-443D-88F2-11FA5C43CE88}" presName="composite" presStyleCnt="0"/>
      <dgm:spPr/>
    </dgm:pt>
    <dgm:pt modelId="{1B568AD6-B1CC-AA41-8AD2-5EE135EBF024}" type="pres">
      <dgm:prSet presAssocID="{C61966B5-957C-443D-88F2-11FA5C43CE88}" presName="background" presStyleLbl="node0" presStyleIdx="2" presStyleCnt="3"/>
      <dgm:spPr/>
    </dgm:pt>
    <dgm:pt modelId="{FD52EAB7-36A3-B844-AF79-A48E95B69182}" type="pres">
      <dgm:prSet presAssocID="{C61966B5-957C-443D-88F2-11FA5C43CE88}" presName="text" presStyleLbl="fgAcc0" presStyleIdx="2" presStyleCnt="3" custScaleX="108296" custScaleY="167109">
        <dgm:presLayoutVars>
          <dgm:chPref val="3"/>
        </dgm:presLayoutVars>
      </dgm:prSet>
      <dgm:spPr/>
    </dgm:pt>
    <dgm:pt modelId="{614FE9A8-E1C3-7447-8534-996B58537DAB}" type="pres">
      <dgm:prSet presAssocID="{C61966B5-957C-443D-88F2-11FA5C43CE88}" presName="hierChild2" presStyleCnt="0"/>
      <dgm:spPr/>
    </dgm:pt>
  </dgm:ptLst>
  <dgm:cxnLst>
    <dgm:cxn modelId="{46158A03-CCC2-974B-9B8B-68698FD4ADD5}" type="presOf" srcId="{CB973C0E-7BCE-4986-8DD6-795A5EDA9A6F}" destId="{9E229794-1A58-4E48-8CBC-676F3D347E55}" srcOrd="0" destOrd="0" presId="urn:microsoft.com/office/officeart/2005/8/layout/hierarchy1"/>
    <dgm:cxn modelId="{9D4E5F08-FBAB-164D-8616-36D641E3107A}" type="presOf" srcId="{7E872A33-34ED-448C-9D87-29733AD43515}" destId="{ED072D0E-916B-B04B-BEC0-7EB73F8CFCEF}" srcOrd="0" destOrd="0" presId="urn:microsoft.com/office/officeart/2005/8/layout/hierarchy1"/>
    <dgm:cxn modelId="{6B0CA626-C7C5-4818-A077-A2F47EEE24CB}" srcId="{7E872A33-34ED-448C-9D87-29733AD43515}" destId="{C61966B5-957C-443D-88F2-11FA5C43CE88}" srcOrd="2" destOrd="0" parTransId="{DCCE4A04-8E7C-4508-97FE-360925A9F196}" sibTransId="{30748C33-3009-447C-9B6F-73D769CA30F2}"/>
    <dgm:cxn modelId="{355C9562-BC16-4D7F-A89F-D23167206CC3}" srcId="{7E872A33-34ED-448C-9D87-29733AD43515}" destId="{CB973C0E-7BCE-4986-8DD6-795A5EDA9A6F}" srcOrd="1" destOrd="0" parTransId="{5899B065-208E-4534-9E1F-49ADB53DABCE}" sibTransId="{CDEACE7B-E2B2-476F-93E9-0FB6A9BF2663}"/>
    <dgm:cxn modelId="{E7CB016D-578C-0244-8EE2-532ED080B10F}" type="presOf" srcId="{C61966B5-957C-443D-88F2-11FA5C43CE88}" destId="{FD52EAB7-36A3-B844-AF79-A48E95B69182}" srcOrd="0" destOrd="0" presId="urn:microsoft.com/office/officeart/2005/8/layout/hierarchy1"/>
    <dgm:cxn modelId="{0461D46E-E99B-9B42-88CE-4E1A696533BB}" type="presOf" srcId="{C47A5BF6-95CC-4714-8F68-805817DA8EB8}" destId="{EB744CA2-8ACD-EF43-906A-2EBF946A22C8}" srcOrd="0" destOrd="0" presId="urn:microsoft.com/office/officeart/2005/8/layout/hierarchy1"/>
    <dgm:cxn modelId="{B5CE18D7-0BA4-414E-A6EB-CA679011200A}" srcId="{7E872A33-34ED-448C-9D87-29733AD43515}" destId="{C47A5BF6-95CC-4714-8F68-805817DA8EB8}" srcOrd="0" destOrd="0" parTransId="{71BA1A86-67F2-4A98-B2E5-37DB29110F86}" sibTransId="{FAB07392-F8C0-4CC7-90D2-1D57909C0B8F}"/>
    <dgm:cxn modelId="{34DF116E-7823-2348-BB16-76A5061A8A39}" type="presParOf" srcId="{ED072D0E-916B-B04B-BEC0-7EB73F8CFCEF}" destId="{0693344B-2255-2C48-BEDB-609970AD2FB9}" srcOrd="0" destOrd="0" presId="urn:microsoft.com/office/officeart/2005/8/layout/hierarchy1"/>
    <dgm:cxn modelId="{17CDA6EE-E69B-AE45-A03A-ECC1EBD32C36}" type="presParOf" srcId="{0693344B-2255-2C48-BEDB-609970AD2FB9}" destId="{68256E1B-3E23-F54C-8E09-AF386AE160D0}" srcOrd="0" destOrd="0" presId="urn:microsoft.com/office/officeart/2005/8/layout/hierarchy1"/>
    <dgm:cxn modelId="{C6BA6A84-7659-E349-8E5A-F06EAF4ACE07}" type="presParOf" srcId="{68256E1B-3E23-F54C-8E09-AF386AE160D0}" destId="{1B7E2135-405F-1F4B-BBDE-30911890D935}" srcOrd="0" destOrd="0" presId="urn:microsoft.com/office/officeart/2005/8/layout/hierarchy1"/>
    <dgm:cxn modelId="{752AEE80-7E43-4645-8568-05E7EB743992}" type="presParOf" srcId="{68256E1B-3E23-F54C-8E09-AF386AE160D0}" destId="{EB744CA2-8ACD-EF43-906A-2EBF946A22C8}" srcOrd="1" destOrd="0" presId="urn:microsoft.com/office/officeart/2005/8/layout/hierarchy1"/>
    <dgm:cxn modelId="{734DCC81-B65B-3E46-9BD1-B4EF319D3ACD}" type="presParOf" srcId="{0693344B-2255-2C48-BEDB-609970AD2FB9}" destId="{6DE79533-2343-2B40-9351-0C5BB3A59E91}" srcOrd="1" destOrd="0" presId="urn:microsoft.com/office/officeart/2005/8/layout/hierarchy1"/>
    <dgm:cxn modelId="{92AAF966-6E68-8949-BC21-879E1A43253B}" type="presParOf" srcId="{ED072D0E-916B-B04B-BEC0-7EB73F8CFCEF}" destId="{A0C01B3C-1DCD-5045-8FE7-3884AAAE44A3}" srcOrd="1" destOrd="0" presId="urn:microsoft.com/office/officeart/2005/8/layout/hierarchy1"/>
    <dgm:cxn modelId="{A6D877DB-52DE-134E-9A03-940C46F90EF3}" type="presParOf" srcId="{A0C01B3C-1DCD-5045-8FE7-3884AAAE44A3}" destId="{BFA3270D-EDAE-8748-84D4-0782A71512FD}" srcOrd="0" destOrd="0" presId="urn:microsoft.com/office/officeart/2005/8/layout/hierarchy1"/>
    <dgm:cxn modelId="{EE7C9FCD-1548-1246-AF09-BEB82D33E06C}" type="presParOf" srcId="{BFA3270D-EDAE-8748-84D4-0782A71512FD}" destId="{7E22A8DE-0D47-5343-A057-D1AFEFC45752}" srcOrd="0" destOrd="0" presId="urn:microsoft.com/office/officeart/2005/8/layout/hierarchy1"/>
    <dgm:cxn modelId="{BC468A09-A83F-A14A-A5BD-1877536EA380}" type="presParOf" srcId="{BFA3270D-EDAE-8748-84D4-0782A71512FD}" destId="{9E229794-1A58-4E48-8CBC-676F3D347E55}" srcOrd="1" destOrd="0" presId="urn:microsoft.com/office/officeart/2005/8/layout/hierarchy1"/>
    <dgm:cxn modelId="{F24C4184-C3A3-934C-AF18-FD802C277752}" type="presParOf" srcId="{A0C01B3C-1DCD-5045-8FE7-3884AAAE44A3}" destId="{46FD5C46-A484-8D43-8359-FF295781D390}" srcOrd="1" destOrd="0" presId="urn:microsoft.com/office/officeart/2005/8/layout/hierarchy1"/>
    <dgm:cxn modelId="{D10C47F0-6762-0844-B1A6-8C51355271BD}" type="presParOf" srcId="{ED072D0E-916B-B04B-BEC0-7EB73F8CFCEF}" destId="{F2859BA7-470A-D74F-92D5-6218782807D2}" srcOrd="2" destOrd="0" presId="urn:microsoft.com/office/officeart/2005/8/layout/hierarchy1"/>
    <dgm:cxn modelId="{6CE4562A-3632-B443-A18E-C85362C8952C}" type="presParOf" srcId="{F2859BA7-470A-D74F-92D5-6218782807D2}" destId="{72BB6DF0-923F-DF4B-96E0-8C872B7AAE98}" srcOrd="0" destOrd="0" presId="urn:microsoft.com/office/officeart/2005/8/layout/hierarchy1"/>
    <dgm:cxn modelId="{7CCF6968-842D-F54B-AB6E-7769F211658E}" type="presParOf" srcId="{72BB6DF0-923F-DF4B-96E0-8C872B7AAE98}" destId="{1B568AD6-B1CC-AA41-8AD2-5EE135EBF024}" srcOrd="0" destOrd="0" presId="urn:microsoft.com/office/officeart/2005/8/layout/hierarchy1"/>
    <dgm:cxn modelId="{1737523F-B443-0649-A6F4-73D54DE6605E}" type="presParOf" srcId="{72BB6DF0-923F-DF4B-96E0-8C872B7AAE98}" destId="{FD52EAB7-36A3-B844-AF79-A48E95B69182}" srcOrd="1" destOrd="0" presId="urn:microsoft.com/office/officeart/2005/8/layout/hierarchy1"/>
    <dgm:cxn modelId="{4F6F36B0-C548-7248-AF93-DE5561EC749E}" type="presParOf" srcId="{F2859BA7-470A-D74F-92D5-6218782807D2}" destId="{614FE9A8-E1C3-7447-8534-996B58537D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E2135-405F-1F4B-BBDE-30911890D935}">
      <dsp:nvSpPr>
        <dsp:cNvPr id="0" name=""/>
        <dsp:cNvSpPr/>
      </dsp:nvSpPr>
      <dsp:spPr>
        <a:xfrm>
          <a:off x="-21881" y="-18391"/>
          <a:ext cx="2249647" cy="2487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44CA2-8ACD-EF43-906A-2EBF946A22C8}">
      <dsp:nvSpPr>
        <dsp:cNvPr id="0" name=""/>
        <dsp:cNvSpPr/>
      </dsp:nvSpPr>
      <dsp:spPr>
        <a:xfrm>
          <a:off x="214682" y="206344"/>
          <a:ext cx="2249647" cy="2487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命</a:t>
          </a:r>
          <a:r>
            <a:rPr lang="zh-CN" altLang="en-US" sz="36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endParaRPr lang="en-US" altLang="zh-CN" sz="36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向神而活</a:t>
          </a:r>
          <a:endParaRPr lang="en-US" sz="25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80572" y="272234"/>
        <a:ext cx="2117867" cy="2355766"/>
      </dsp:txXfrm>
    </dsp:sp>
    <dsp:sp modelId="{7E22A8DE-0D47-5343-A057-D1AFEFC45752}">
      <dsp:nvSpPr>
        <dsp:cNvPr id="0" name=""/>
        <dsp:cNvSpPr/>
      </dsp:nvSpPr>
      <dsp:spPr>
        <a:xfrm>
          <a:off x="2729381" y="53600"/>
          <a:ext cx="2363914" cy="2340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9794-1A58-4E48-8CBC-676F3D347E55}">
      <dsp:nvSpPr>
        <dsp:cNvPr id="0" name=""/>
        <dsp:cNvSpPr/>
      </dsp:nvSpPr>
      <dsp:spPr>
        <a:xfrm>
          <a:off x="2965945" y="278336"/>
          <a:ext cx="2363914" cy="2340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钱</a:t>
          </a:r>
          <a:r>
            <a:rPr lang="zh-CN" altLang="en-US" sz="3600" b="1" kern="120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endParaRPr lang="en-US" altLang="zh-CN" sz="3600" b="1" kern="120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为神而管</a:t>
          </a:r>
          <a:endParaRPr lang="en-US" sz="2500" b="1" kern="120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034508" y="346899"/>
        <a:ext cx="2226788" cy="2203786"/>
      </dsp:txXfrm>
    </dsp:sp>
    <dsp:sp modelId="{1B568AD6-B1CC-AA41-8AD2-5EE135EBF024}">
      <dsp:nvSpPr>
        <dsp:cNvPr id="0" name=""/>
        <dsp:cNvSpPr/>
      </dsp:nvSpPr>
      <dsp:spPr>
        <a:xfrm>
          <a:off x="5566424" y="53600"/>
          <a:ext cx="2305705" cy="2259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2EAB7-36A3-B844-AF79-A48E95B69182}">
      <dsp:nvSpPr>
        <dsp:cNvPr id="0" name=""/>
        <dsp:cNvSpPr/>
      </dsp:nvSpPr>
      <dsp:spPr>
        <a:xfrm>
          <a:off x="5802988" y="278336"/>
          <a:ext cx="2305705" cy="2259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爱</a:t>
          </a:r>
          <a:r>
            <a:rPr lang="zh-CN" altLang="en-US" sz="3600" b="1" kern="12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altLang="zh-CN" sz="3600" b="1" kern="1200" dirty="0">
            <a:solidFill>
              <a:srgbClr val="FF000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因神而圣</a:t>
          </a:r>
          <a:endParaRPr lang="en-US" sz="2500" b="1" kern="1200" dirty="0">
            <a:solidFill>
              <a:srgbClr val="FF000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869159" y="344507"/>
        <a:ext cx="2173363" cy="2126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E2135-405F-1F4B-BBDE-30911890D935}">
      <dsp:nvSpPr>
        <dsp:cNvPr id="0" name=""/>
        <dsp:cNvSpPr/>
      </dsp:nvSpPr>
      <dsp:spPr>
        <a:xfrm>
          <a:off x="-21881" y="-18391"/>
          <a:ext cx="2249647" cy="2487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44CA2-8ACD-EF43-906A-2EBF946A22C8}">
      <dsp:nvSpPr>
        <dsp:cNvPr id="0" name=""/>
        <dsp:cNvSpPr/>
      </dsp:nvSpPr>
      <dsp:spPr>
        <a:xfrm>
          <a:off x="214682" y="206344"/>
          <a:ext cx="2249647" cy="2487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命</a:t>
          </a:r>
          <a:r>
            <a:rPr lang="zh-CN" altLang="en-US" sz="36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endParaRPr lang="en-US" altLang="zh-CN" sz="36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向神而活</a:t>
          </a:r>
          <a:endParaRPr lang="en-US" sz="25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80572" y="272234"/>
        <a:ext cx="2117867" cy="2355766"/>
      </dsp:txXfrm>
    </dsp:sp>
    <dsp:sp modelId="{7E22A8DE-0D47-5343-A057-D1AFEFC45752}">
      <dsp:nvSpPr>
        <dsp:cNvPr id="0" name=""/>
        <dsp:cNvSpPr/>
      </dsp:nvSpPr>
      <dsp:spPr>
        <a:xfrm>
          <a:off x="2729381" y="53600"/>
          <a:ext cx="2363914" cy="2340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9794-1A58-4E48-8CBC-676F3D347E55}">
      <dsp:nvSpPr>
        <dsp:cNvPr id="0" name=""/>
        <dsp:cNvSpPr/>
      </dsp:nvSpPr>
      <dsp:spPr>
        <a:xfrm>
          <a:off x="2965945" y="278336"/>
          <a:ext cx="2363914" cy="2340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钱</a:t>
          </a:r>
          <a:r>
            <a:rPr lang="zh-CN" altLang="en-US" sz="3600" b="1" kern="120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endParaRPr lang="en-US" altLang="zh-CN" sz="3600" b="1" kern="120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为神而管</a:t>
          </a:r>
          <a:endParaRPr lang="en-US" sz="2500" b="1" kern="120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034508" y="346899"/>
        <a:ext cx="2226788" cy="2203786"/>
      </dsp:txXfrm>
    </dsp:sp>
    <dsp:sp modelId="{1B568AD6-B1CC-AA41-8AD2-5EE135EBF024}">
      <dsp:nvSpPr>
        <dsp:cNvPr id="0" name=""/>
        <dsp:cNvSpPr/>
      </dsp:nvSpPr>
      <dsp:spPr>
        <a:xfrm>
          <a:off x="5566424" y="53600"/>
          <a:ext cx="2305705" cy="2259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2EAB7-36A3-B844-AF79-A48E95B69182}">
      <dsp:nvSpPr>
        <dsp:cNvPr id="0" name=""/>
        <dsp:cNvSpPr/>
      </dsp:nvSpPr>
      <dsp:spPr>
        <a:xfrm>
          <a:off x="5802988" y="278336"/>
          <a:ext cx="2305705" cy="2259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爱</a:t>
          </a:r>
          <a:r>
            <a:rPr lang="zh-CN" altLang="en-US" sz="3600" b="1" kern="12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altLang="zh-CN" sz="3600" b="1" kern="1200" dirty="0">
            <a:solidFill>
              <a:srgbClr val="FF000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因神而圣</a:t>
          </a:r>
          <a:endParaRPr lang="en-US" sz="2500" b="1" kern="1200" dirty="0">
            <a:solidFill>
              <a:srgbClr val="FF000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869159" y="344507"/>
        <a:ext cx="2173363" cy="2126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8zm0EvUD5U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_D3qRW-M9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4EB0-6760-428E-A247-9EE901965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AA9DF-200B-4A5B-750B-9AD2DAEA0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9A8770-481A-475C-F97F-04697E9F8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54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E3DA-3AC3-9FB1-4526-BF752DB8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7C4D31-563B-8D9F-26C2-3BF1E5603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" y="97536"/>
            <a:ext cx="8936736" cy="66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3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BD687A88-71EE-FEF5-41F6-31CD85B78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72494" cy="696124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A4A86-8609-B062-F12C-3C185C05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15" y="457201"/>
            <a:ext cx="4002953" cy="183591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zh-CN" sz="22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我们原是祂的工作、在基督耶稣里造成的，为要叫我们行善，</a:t>
            </a:r>
            <a:br>
              <a:rPr lang="en-US" altLang="zh-CN" sz="22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22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 神所豫备叫我们行的。 </a:t>
            </a:r>
            <a:br>
              <a:rPr lang="en-US" altLang="zh-CN" sz="22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22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（以弗所书2:10）</a:t>
            </a:r>
            <a:endParaRPr lang="en-US" sz="22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5982" y="-16509"/>
                  <a:pt x="373591" y="28957"/>
                  <a:pt x="704088" y="0"/>
                </a:cubicBezTo>
                <a:cubicBezTo>
                  <a:pt x="1034585" y="-28957"/>
                  <a:pt x="1127575" y="15529"/>
                  <a:pt x="1370457" y="0"/>
                </a:cubicBezTo>
                <a:cubicBezTo>
                  <a:pt x="1613339" y="-15529"/>
                  <a:pt x="1901330" y="-18417"/>
                  <a:pt x="2036826" y="0"/>
                </a:cubicBezTo>
                <a:cubicBezTo>
                  <a:pt x="2172322" y="18417"/>
                  <a:pt x="2391554" y="24426"/>
                  <a:pt x="2552319" y="0"/>
                </a:cubicBezTo>
                <a:cubicBezTo>
                  <a:pt x="2713084" y="-24426"/>
                  <a:pt x="2832344" y="19126"/>
                  <a:pt x="3105531" y="0"/>
                </a:cubicBezTo>
                <a:cubicBezTo>
                  <a:pt x="3378718" y="-19126"/>
                  <a:pt x="3624591" y="4962"/>
                  <a:pt x="3771900" y="0"/>
                </a:cubicBezTo>
                <a:cubicBezTo>
                  <a:pt x="3771400" y="8855"/>
                  <a:pt x="3772009" y="14521"/>
                  <a:pt x="3771900" y="18288"/>
                </a:cubicBezTo>
                <a:cubicBezTo>
                  <a:pt x="3458898" y="17742"/>
                  <a:pt x="3421743" y="-6827"/>
                  <a:pt x="3143250" y="18288"/>
                </a:cubicBezTo>
                <a:cubicBezTo>
                  <a:pt x="2864757" y="43403"/>
                  <a:pt x="2852800" y="27764"/>
                  <a:pt x="2627757" y="18288"/>
                </a:cubicBezTo>
                <a:cubicBezTo>
                  <a:pt x="2402714" y="8812"/>
                  <a:pt x="2240384" y="-3809"/>
                  <a:pt x="2112264" y="18288"/>
                </a:cubicBezTo>
                <a:cubicBezTo>
                  <a:pt x="1984144" y="40385"/>
                  <a:pt x="1648028" y="25259"/>
                  <a:pt x="1445895" y="18288"/>
                </a:cubicBezTo>
                <a:cubicBezTo>
                  <a:pt x="1243762" y="11317"/>
                  <a:pt x="1123026" y="22466"/>
                  <a:pt x="892683" y="18288"/>
                </a:cubicBezTo>
                <a:cubicBezTo>
                  <a:pt x="662340" y="14110"/>
                  <a:pt x="180978" y="-26198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68080" y="-24280"/>
                  <a:pt x="426899" y="-27643"/>
                  <a:pt x="590931" y="0"/>
                </a:cubicBezTo>
                <a:cubicBezTo>
                  <a:pt x="754963" y="27643"/>
                  <a:pt x="943937" y="-964"/>
                  <a:pt x="1106424" y="0"/>
                </a:cubicBezTo>
                <a:cubicBezTo>
                  <a:pt x="1268911" y="964"/>
                  <a:pt x="1620128" y="24107"/>
                  <a:pt x="1810512" y="0"/>
                </a:cubicBezTo>
                <a:cubicBezTo>
                  <a:pt x="2000896" y="-24107"/>
                  <a:pt x="2173109" y="23508"/>
                  <a:pt x="2401443" y="0"/>
                </a:cubicBezTo>
                <a:cubicBezTo>
                  <a:pt x="2629777" y="-23508"/>
                  <a:pt x="2762620" y="-19902"/>
                  <a:pt x="2992374" y="0"/>
                </a:cubicBezTo>
                <a:cubicBezTo>
                  <a:pt x="3222128" y="19902"/>
                  <a:pt x="3483193" y="6322"/>
                  <a:pt x="3771900" y="0"/>
                </a:cubicBezTo>
                <a:cubicBezTo>
                  <a:pt x="3771002" y="7180"/>
                  <a:pt x="3772069" y="13790"/>
                  <a:pt x="3771900" y="18288"/>
                </a:cubicBezTo>
                <a:cubicBezTo>
                  <a:pt x="3466427" y="17166"/>
                  <a:pt x="3360902" y="-2444"/>
                  <a:pt x="3143250" y="18288"/>
                </a:cubicBezTo>
                <a:cubicBezTo>
                  <a:pt x="2925598" y="39020"/>
                  <a:pt x="2852709" y="34774"/>
                  <a:pt x="2627757" y="18288"/>
                </a:cubicBezTo>
                <a:cubicBezTo>
                  <a:pt x="2402805" y="1802"/>
                  <a:pt x="2156087" y="-12568"/>
                  <a:pt x="1999107" y="18288"/>
                </a:cubicBezTo>
                <a:cubicBezTo>
                  <a:pt x="1842127" y="49144"/>
                  <a:pt x="1528676" y="3672"/>
                  <a:pt x="1370457" y="18288"/>
                </a:cubicBezTo>
                <a:cubicBezTo>
                  <a:pt x="1212238" y="32905"/>
                  <a:pt x="1007440" y="24475"/>
                  <a:pt x="779526" y="18288"/>
                </a:cubicBezTo>
                <a:cubicBezTo>
                  <a:pt x="551612" y="12101"/>
                  <a:pt x="175765" y="8638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968FB-2727-30AA-0284-653A18EC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874" y="2798064"/>
            <a:ext cx="4521116" cy="3602735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主人说</a:t>
            </a: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</a:t>
            </a: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US" altLang="zh-CN" sz="2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你这又良善又忠心的仆人</a:t>
            </a: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你在不多的事上有忠心、</a:t>
            </a:r>
            <a:endParaRPr lang="en-US" altLang="zh-TW" sz="2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我要把许多事派你管理</a:t>
            </a: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可以进来享受你主人的快乐。</a:t>
            </a:r>
            <a:endParaRPr lang="en-US" altLang="zh-TW" sz="2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</a:t>
            </a:r>
            <a:r>
              <a:rPr lang="en-US" altLang="zh-CN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25:21</a:t>
            </a: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耶和华说</a:t>
            </a: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我知道我向你们所怀的意念</a:t>
            </a: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是赐平安的意念、不是降灾祸的意念</a:t>
            </a: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要叫你们末后有指望。</a:t>
            </a:r>
            <a:endParaRPr lang="en-US" altLang="zh-TW" sz="2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（耶利米书</a:t>
            </a:r>
            <a:r>
              <a:rPr lang="en-US" altLang="zh-CN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29:11</a:t>
            </a:r>
            <a:r>
              <a:rPr lang="zh-CN" altLang="en-US" sz="2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1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722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命的警醒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sz="72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活着</a:t>
            </a:r>
            <a:r>
              <a:rPr lang="zh-CN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≠</a:t>
            </a:r>
            <a:r>
              <a:rPr lang="zh-CN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72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活对</a:t>
            </a:r>
            <a:endParaRPr sz="7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2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你为谁而活？</a:t>
            </a:r>
            <a:endParaRPr lang="en-US" altLang="zh-TW" sz="72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无真神的命</a:t>
            </a:r>
            <a:r>
              <a:rPr lang="en-US" altLang="zh-TW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</a:t>
            </a:r>
            <a:r>
              <a:rPr lang="zh-TW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迷失</a:t>
            </a:r>
          </a:p>
          <a:p>
            <a:pPr marL="0" indent="0" algn="ctr">
              <a:buNone/>
            </a:pPr>
            <a:endParaRPr lang="zh-TW" altLang="en-US" sz="7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sz="7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751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38EE-A005-DEE9-EF71-9F7B9FAF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命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口 </a:t>
            </a:r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令</a:t>
            </a:r>
            <a:br>
              <a:rPr lang="en-US" sz="44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5551-86C3-8D76-DB43-9562FB0C2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命决定</a:t>
            </a:r>
            <a:r>
              <a:rPr lang="zh-CN" altLang="en-US" sz="3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你是谁</a:t>
            </a:r>
            <a:r>
              <a:rPr lang="zh-CN" altLang="en-US" sz="3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sz="3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听主的口令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你就是祂的精兵强将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带领人出黑暗入光明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唯有你们是被拣选的族类，是有君尊的祭司，是圣洁的国度，是属神的子民，要叫你们宣扬那召你们出黑暗、入奇妙光明者的美德。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（彼得前书</a:t>
            </a:r>
            <a:r>
              <a:rPr lang="en-US" altLang="zh-CN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2:9</a:t>
            </a: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32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2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活出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耶稣复活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的生命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盗贼来，无非要偷窃、杀害、毁坏；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我来了，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是要叫羊得生命，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并且得的更丰盛。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10:10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38011-809A-D5C1-51E9-B0BD5E4A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sz="67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灵：与神连接</a:t>
            </a:r>
            <a:br>
              <a:rPr lang="zh-TW" altLang="en-US" sz="67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7F5B-F16D-48B6-5382-AB51B0D2A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我是葡萄树，你们是枝子。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常在我里面的，我也常在他里面，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这人就多结果子；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因为离了我，你们就不能做什么。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15:5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6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0B22-D149-B89C-DD40-2003B120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6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魂：心思更新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4AB3-2C23-5F69-CD2C-00EAE2CDF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9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不要效法这个世界，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只要心意更新而变化，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叫你们察验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何为神的善良、纯全、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可喜悦的旨意。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罗马书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12:2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62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4503-F57E-797C-C2E1-03E72B48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体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荣耀神的身体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0F522-50BA-EBCF-0EFB-0713C6718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32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岂不知你们的</a:t>
            </a:r>
            <a:r>
              <a:rPr lang="zh-TW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身子就是圣灵的殿</a:t>
            </a: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吗？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这圣灵是从神而来，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住在你们里头的。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并且你们不是自己的人，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因为你们是重价买来的，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所以要在你们的身子上荣耀神。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（哥林多前书</a:t>
            </a:r>
            <a:r>
              <a:rPr lang="en-US" alt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6:19-20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5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ADF8-49FC-A080-F1F3-749F8EED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2C65-6653-A92C-4EE5-6506C0516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B2B95-BDE6-27FC-8897-39FFADDFA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5918"/>
            <a:ext cx="8939784" cy="66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6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F3F0D-B6C9-F7E1-40D6-C30DE6D4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72494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91F48-F129-3872-24FF-48CAAB69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15" y="457201"/>
            <a:ext cx="4002953" cy="183591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人在最小的事上忠心、</a:t>
            </a:r>
            <a:b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在大事上也忠心．</a:t>
            </a:r>
            <a:b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在最小的事上不义、</a:t>
            </a:r>
            <a:b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在大事上也不义。 </a:t>
            </a:r>
            <a:b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16:10</a:t>
            </a: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5982" y="-16509"/>
                  <a:pt x="373591" y="28957"/>
                  <a:pt x="704088" y="0"/>
                </a:cubicBezTo>
                <a:cubicBezTo>
                  <a:pt x="1034585" y="-28957"/>
                  <a:pt x="1127575" y="15529"/>
                  <a:pt x="1370457" y="0"/>
                </a:cubicBezTo>
                <a:cubicBezTo>
                  <a:pt x="1613339" y="-15529"/>
                  <a:pt x="1901330" y="-18417"/>
                  <a:pt x="2036826" y="0"/>
                </a:cubicBezTo>
                <a:cubicBezTo>
                  <a:pt x="2172322" y="18417"/>
                  <a:pt x="2391554" y="24426"/>
                  <a:pt x="2552319" y="0"/>
                </a:cubicBezTo>
                <a:cubicBezTo>
                  <a:pt x="2713084" y="-24426"/>
                  <a:pt x="2832344" y="19126"/>
                  <a:pt x="3105531" y="0"/>
                </a:cubicBezTo>
                <a:cubicBezTo>
                  <a:pt x="3378718" y="-19126"/>
                  <a:pt x="3624591" y="4962"/>
                  <a:pt x="3771900" y="0"/>
                </a:cubicBezTo>
                <a:cubicBezTo>
                  <a:pt x="3771400" y="8855"/>
                  <a:pt x="3772009" y="14521"/>
                  <a:pt x="3771900" y="18288"/>
                </a:cubicBezTo>
                <a:cubicBezTo>
                  <a:pt x="3458898" y="17742"/>
                  <a:pt x="3421743" y="-6827"/>
                  <a:pt x="3143250" y="18288"/>
                </a:cubicBezTo>
                <a:cubicBezTo>
                  <a:pt x="2864757" y="43403"/>
                  <a:pt x="2852800" y="27764"/>
                  <a:pt x="2627757" y="18288"/>
                </a:cubicBezTo>
                <a:cubicBezTo>
                  <a:pt x="2402714" y="8812"/>
                  <a:pt x="2240384" y="-3809"/>
                  <a:pt x="2112264" y="18288"/>
                </a:cubicBezTo>
                <a:cubicBezTo>
                  <a:pt x="1984144" y="40385"/>
                  <a:pt x="1648028" y="25259"/>
                  <a:pt x="1445895" y="18288"/>
                </a:cubicBezTo>
                <a:cubicBezTo>
                  <a:pt x="1243762" y="11317"/>
                  <a:pt x="1123026" y="22466"/>
                  <a:pt x="892683" y="18288"/>
                </a:cubicBezTo>
                <a:cubicBezTo>
                  <a:pt x="662340" y="14110"/>
                  <a:pt x="180978" y="-26198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68080" y="-24280"/>
                  <a:pt x="426899" y="-27643"/>
                  <a:pt x="590931" y="0"/>
                </a:cubicBezTo>
                <a:cubicBezTo>
                  <a:pt x="754963" y="27643"/>
                  <a:pt x="943937" y="-964"/>
                  <a:pt x="1106424" y="0"/>
                </a:cubicBezTo>
                <a:cubicBezTo>
                  <a:pt x="1268911" y="964"/>
                  <a:pt x="1620128" y="24107"/>
                  <a:pt x="1810512" y="0"/>
                </a:cubicBezTo>
                <a:cubicBezTo>
                  <a:pt x="2000896" y="-24107"/>
                  <a:pt x="2173109" y="23508"/>
                  <a:pt x="2401443" y="0"/>
                </a:cubicBezTo>
                <a:cubicBezTo>
                  <a:pt x="2629777" y="-23508"/>
                  <a:pt x="2762620" y="-19902"/>
                  <a:pt x="2992374" y="0"/>
                </a:cubicBezTo>
                <a:cubicBezTo>
                  <a:pt x="3222128" y="19902"/>
                  <a:pt x="3483193" y="6322"/>
                  <a:pt x="3771900" y="0"/>
                </a:cubicBezTo>
                <a:cubicBezTo>
                  <a:pt x="3771002" y="7180"/>
                  <a:pt x="3772069" y="13790"/>
                  <a:pt x="3771900" y="18288"/>
                </a:cubicBezTo>
                <a:cubicBezTo>
                  <a:pt x="3466427" y="17166"/>
                  <a:pt x="3360902" y="-2444"/>
                  <a:pt x="3143250" y="18288"/>
                </a:cubicBezTo>
                <a:cubicBezTo>
                  <a:pt x="2925598" y="39020"/>
                  <a:pt x="2852709" y="34774"/>
                  <a:pt x="2627757" y="18288"/>
                </a:cubicBezTo>
                <a:cubicBezTo>
                  <a:pt x="2402805" y="1802"/>
                  <a:pt x="2156087" y="-12568"/>
                  <a:pt x="1999107" y="18288"/>
                </a:cubicBezTo>
                <a:cubicBezTo>
                  <a:pt x="1842127" y="49144"/>
                  <a:pt x="1528676" y="3672"/>
                  <a:pt x="1370457" y="18288"/>
                </a:cubicBezTo>
                <a:cubicBezTo>
                  <a:pt x="1212238" y="32905"/>
                  <a:pt x="1007440" y="24475"/>
                  <a:pt x="779526" y="18288"/>
                </a:cubicBezTo>
                <a:cubicBezTo>
                  <a:pt x="551612" y="12101"/>
                  <a:pt x="175765" y="8638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5B24-C7FD-6F3E-CAAD-9FA4DB79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005" y="2798064"/>
            <a:ext cx="4805916" cy="3417611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你们要先求祂的国、和祂的义</a:t>
            </a:r>
            <a:endParaRPr lang="en-US" altLang="zh-TW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这些东西都要加给你们了。 </a:t>
            </a:r>
            <a:endParaRPr lang="en-US" altLang="zh-TW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 马太福音 </a:t>
            </a:r>
            <a: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en-US" altLang="zh-CN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33)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zh-TW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好施舍的、必得丰裕</a:t>
            </a:r>
            <a:r>
              <a:rPr lang="zh-CN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滋润人的、必得滋润。 </a:t>
            </a:r>
            <a:endParaRPr lang="en-US" altLang="zh-TW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（箴</a:t>
            </a:r>
            <a: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11:25</a:t>
            </a: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altLang="zh-TW" sz="2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9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47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3D87-1253-3B29-D7E4-86CC26CC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7BF43-D92F-EDBF-20EF-ADBB9D89C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65D2ED-4E0D-9768-C467-3D9AA2DD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29" y="85060"/>
            <a:ext cx="7081285" cy="668788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99853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钱：试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验人心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一个人不能侍奉两个主，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不是恶这个爱那个，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就是重这个轻那个。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你们不能又侍奉神，又侍奉玛门。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</a:t>
            </a:r>
            <a:r>
              <a:rPr 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福音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6:24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我们只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一位主，并作祂的好管家，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靠主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管治己心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管理钱财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、養育儿女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4CDC-D513-3859-FEAE-ECF5B6A0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5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儿女</a:t>
            </a:r>
            <a:r>
              <a:rPr lang="zh-TW" altLang="en-US" sz="5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：神</a:t>
            </a:r>
            <a:r>
              <a:rPr lang="zh-CN" sz="5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赐的产业</a:t>
            </a:r>
            <a:b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4745-428C-F79A-7A1A-CAF5EE70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儿女是耶和华所赐的产业</a:t>
            </a:r>
            <a:r>
              <a:rPr lang="zh-TW" altLang="en-US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1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所怀的胎、是</a:t>
            </a:r>
            <a:r>
              <a:rPr lang="zh-CN" altLang="en-US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所给的赏赐。</a:t>
            </a:r>
            <a:endParaRPr lang="en-US" altLang="zh-CN" sz="1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11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少年时所生的儿女</a:t>
            </a:r>
            <a:r>
              <a:rPr lang="zh-TW" altLang="en-US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好像勇士手中的箭。</a:t>
            </a:r>
            <a:endParaRPr lang="en-US" altLang="zh-CN" sz="1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9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箭袋充满的人、便为有福</a:t>
            </a:r>
            <a:r>
              <a:rPr lang="zh-TW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他们在城门口、和仇敌说话的时候</a:t>
            </a:r>
            <a:r>
              <a:rPr lang="zh-TW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必不至于羞愧。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9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（诗篇127:3-5）</a:t>
            </a:r>
            <a:endParaRPr lang="en-US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448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6F96-2733-0881-DE21-54E182B5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神的忠心管家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0788-BD7D-C165-A70C-94C6A24EF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4884"/>
            <a:ext cx="8229600" cy="453127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7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人应当以我们为基督的执事，</a:t>
            </a:r>
            <a:endParaRPr lang="en-US" altLang="zh-TW" sz="7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为神奥秘事的管家。</a:t>
            </a:r>
            <a:endParaRPr lang="en-US" altLang="zh-TW" sz="7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所求于管家的，</a:t>
            </a:r>
            <a:endParaRPr lang="en-US" altLang="zh-TW" sz="7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是要他有忠心。</a:t>
            </a:r>
            <a:endParaRPr lang="en-US" altLang="zh-TW" sz="7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（哥林多前书</a:t>
            </a:r>
            <a:r>
              <a:rPr lang="en-US" altLang="zh-CN" sz="6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4:1-2</a:t>
            </a:r>
            <a:r>
              <a:rPr lang="zh-CN" altLang="en-US" sz="6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6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36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98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13B0-B257-FE0D-5C7D-F9C30613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谁作主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zh-CN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玛门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？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378C-851F-FFAA-BE97-7F65DD1E9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1292352"/>
            <a:ext cx="8558784" cy="51084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「玛门」原是亚兰文，意思是钱财，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在圣经中被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视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为一种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与神对立的权势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人若以「自我」为中心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就容易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依赖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「钱」来建立安全感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最终落入「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玛门的权势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」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玛门背后是</a:t>
            </a:r>
            <a:r>
              <a:rPr lang="en-US" alt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我不需要神，我靠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就能掌控人生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自我会生出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对玛门的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依赖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玛门会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巩固自我掌权 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最终问题不是钱，而是「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谁作主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」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38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数字时代提醒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8096" cy="47085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钱显明 你属谁</a:t>
            </a:r>
            <a:r>
              <a:rPr lang="zh-CN" altLang="en-US" sz="4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TW" sz="43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法币</a:t>
            </a:r>
            <a:r>
              <a:rPr lang="zh-CN" altLang="en-US" sz="3500" b="1" dirty="0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500" b="1" dirty="0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不公允的钱</a:t>
            </a:r>
            <a:r>
              <a:rPr lang="en-US" altLang="zh-TW" sz="3500" b="1" dirty="0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</a:t>
            </a:r>
            <a:r>
              <a:rPr lang="zh-TW" altLang="en-US" sz="3500" b="1" dirty="0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危险</a:t>
            </a:r>
          </a:p>
          <a:p>
            <a:pPr marL="0" indent="0" algn="ctr">
              <a:buNone/>
            </a:pPr>
            <a:r>
              <a:rPr lang="en-US" sz="3500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数字货币</a:t>
            </a:r>
            <a:r>
              <a:rPr lang="zh-CN" altLang="en-US" sz="35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也</a:t>
            </a:r>
            <a:r>
              <a:rPr lang="en-US" sz="3500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要分辨</a:t>
            </a:r>
            <a:endParaRPr lang="en-US" sz="35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3500" b="1" dirty="0" err="1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去中心化</a:t>
            </a:r>
            <a:r>
              <a:rPr sz="3500" b="1" dirty="0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≠ </a:t>
            </a:r>
            <a:r>
              <a:rPr sz="3500" b="1" dirty="0" err="1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真安全</a:t>
            </a:r>
            <a:endParaRPr lang="en-US" sz="3500" b="1" dirty="0">
              <a:solidFill>
                <a:schemeClr val="accent5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数字货币</a:t>
            </a: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：查驗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喜悦的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公允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是保障</a:t>
            </a:r>
            <a:endParaRPr lang="en-US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第一唯一</a:t>
            </a: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、本质恒定、数字规则、</a:t>
            </a: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不能篡改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终极</a:t>
            </a: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以基督为中心</a:t>
            </a:r>
          </a:p>
          <a:p>
            <a:pPr marL="0" indent="0" algn="ctr">
              <a:buNone/>
            </a:pPr>
            <a:endParaRPr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690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8554-4F26-EF65-CF48-437AF476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基督是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：持守公义 慈爱常存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4B50B-CA46-488F-3A88-43DDAF9B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09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凡称呼我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‘主啊，主啊’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不能都进天国，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唯独遵行我天父旨意的人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才能进去。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altLang="zh-CN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7:21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05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6E25-F546-FACD-89E9-B71168D8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国家体制</a:t>
            </a:r>
            <a:r>
              <a:rPr lang="zh-CN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：应显 神的公义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37B2-715E-AB67-5B5F-E10ABE89A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因为祂说有，就有；命立，就立。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耶和华使列国的筹算归于无有，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使众民的思念无有功效。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耶和华的筹算永远立定，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祂心中的思念万代常存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以耶和华为神的，那国是有福的！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祂所拣选为自己产业的，那民是有福的！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33:9-12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6464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F6A3-043C-2D38-F816-90CB294E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" y="274638"/>
            <a:ext cx="8680704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在上掌权执政者</a:t>
            </a:r>
            <a:r>
              <a:rPr lang="zh-TW" alt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zh-CN" alt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平民百姓：应追求公义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DDC82-E368-719D-50B1-72EAEC4F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3584"/>
            <a:ext cx="8229600" cy="514534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但那些想要发财的人，就陷在迷惑，</a:t>
            </a:r>
            <a:endParaRPr lang="en-US" altLang="zh-TW" sz="5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落在网罗和许多无知有害的私欲里，</a:t>
            </a:r>
            <a:endParaRPr lang="en-US" altLang="zh-TW" sz="5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叫人沉在败坏和灭亡中。</a:t>
            </a:r>
            <a:endParaRPr lang="en-US" altLang="zh-TW" sz="5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贪财是万恶之根。有人贪恋钱财，</a:t>
            </a:r>
            <a:endParaRPr lang="en-US" altLang="zh-TW" sz="5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就被引诱离了真道，用许多愁苦把自己刺透了。</a:t>
            </a:r>
            <a:endParaRPr lang="en-US" altLang="zh-TW" sz="5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但你这</a:t>
            </a:r>
            <a:r>
              <a:rPr lang="zh-TW" altLang="en-US" sz="67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属神的人</a:t>
            </a:r>
            <a:r>
              <a:rPr lang="zh-TW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要逃避这些事，</a:t>
            </a:r>
            <a:endParaRPr lang="en-US" altLang="zh-TW" sz="6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7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追求公义</a:t>
            </a:r>
            <a:r>
              <a:rPr lang="zh-TW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、敬虔、信心、爱心、忍耐、温柔。</a:t>
            </a:r>
            <a:endParaRPr lang="en-US" altLang="zh-TW" sz="6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</a:t>
            </a:r>
            <a:r>
              <a:rPr lang="zh-TW" altLang="en-US" sz="59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为真道打那美好的仗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持定永生；你为此被召，</a:t>
            </a:r>
            <a:endParaRPr lang="en-US" altLang="zh-TW" sz="5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也在许多见证人面前已经作了那美好的见证。</a:t>
            </a:r>
            <a:b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提摩太前书</a:t>
            </a:r>
            <a:r>
              <a:rPr lang="en-US" alt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6:9-12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7918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F5B1A-88AE-16F7-DA55-87CB0F0B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 公平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公允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354C-3217-5FD2-F208-F2B1699A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你当开口按公义判断，</a:t>
            </a:r>
            <a:endParaRPr lang="en-US" altLang="zh-TW" sz="4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为困苦和穷乏的辨屈。</a:t>
            </a:r>
            <a:endParaRPr lang="en-US" altLang="zh-TW" sz="4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31:9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诡诈的天平为耶和华所憎恶，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公平的法码为祂所喜悦。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444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C9DC-C9C3-6447-479B-631BFE06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真理圣灵引导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得真自由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E814-B22C-2039-1988-64BAC196A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499191"/>
            <a:ext cx="8229600" cy="49459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为罪，是因他们不信我；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为义，是因我往父那里去，你们就不再见我；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为审判，是因这世界的王受了审判。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我还有好些事要告诉你们，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但你们现在担当不了。只等真理的圣灵来了，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祂要引导你们明白一切的真理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16:9-13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你们必晓得真理，真理必叫你们得以自由。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8:32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23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E0D0-4FDA-23EC-E1ED-0B6FCB66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7944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神创造你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有独特的</a:t>
            </a:r>
            <a:b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价值</a:t>
            </a:r>
            <a:r>
              <a:rPr lang="zh-CN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目的</a:t>
            </a:r>
            <a:r>
              <a:rPr lang="zh-CN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呼召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F4417-7B34-9408-9041-54037B09E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582"/>
            <a:ext cx="8229600" cy="50207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我的肺腑是祢所造的，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我在母腹中、祢已覆庇我。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我要称谢祢，因我受造奇妙可畏；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祢的作为奇妙，这是我心深知道的。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我在暗中受造、在地的深处被联络，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那时、我的形体并不向祢隐藏。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我未成形的体质，祢的眼早已看见了；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祢所定的日子，我尚未度一日、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祢都写在祢的册上了。 （诗篇139:13-16）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9882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B13A-631A-AF2E-ACCA-B01052BC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9112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4C1860-E711-79B1-BB58-2ABD12A8E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85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62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77E6-5034-219C-3265-B2DF64FF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数字国度标杆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7C79-E7DE-2FB2-CE15-FB8B7B824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第七位天使吹号，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天上就有大声音说：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世上的国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成了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我主和</a:t>
            </a: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主基督的国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祂要做王，直到永永远远。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11:15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43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49DE-0DCC-8FF4-66BB-CF1A6F13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F60DE-6D5A-18D6-5E2E-38FCEC75C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45BAD-75B6-17EE-C255-7E298487E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134112"/>
            <a:ext cx="8924544" cy="65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8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hugging each other&#10;&#10;Description automatically generated">
            <a:extLst>
              <a:ext uri="{FF2B5EF4-FFF2-40B4-BE49-F238E27FC236}">
                <a16:creationId xmlns:a16="http://schemas.microsoft.com/office/drawing/2014/main" id="{1DBEF590-C007-AD32-368B-CCF41895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55486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C9846-0946-C602-350B-54366AC4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15" y="457201"/>
            <a:ext cx="4616141" cy="1835911"/>
          </a:xfrm>
        </p:spPr>
        <p:txBody>
          <a:bodyPr anchor="b">
            <a:normAutofit fontScale="90000"/>
          </a:bodyPr>
          <a:lstStyle/>
          <a:p>
            <a:pPr marL="0" indent="0">
              <a:lnSpc>
                <a:spcPct val="90000"/>
              </a:lnSpc>
            </a:pPr>
            <a:br>
              <a:rPr lang="en-US" altLang="zh-TW" sz="1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我赐给你们一条新命令</a:t>
            </a:r>
            <a:r>
              <a:rPr lang="zh-CN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乃是叫你们彼此相爱</a:t>
            </a:r>
            <a:br>
              <a:rPr lang="en-US" altLang="zh-TW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我怎样爱你们</a:t>
            </a:r>
            <a:r>
              <a:rPr lang="zh-CN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你们也要怎样相爱。 </a:t>
            </a:r>
            <a:br>
              <a:rPr lang="en-US" altLang="zh-TW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</a:t>
            </a:r>
            <a:r>
              <a:rPr lang="en-US" altLang="zh-TW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13:34</a:t>
            </a:r>
            <a:r>
              <a:rPr lang="zh-TW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CN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5982" y="-16509"/>
                  <a:pt x="373591" y="28957"/>
                  <a:pt x="704088" y="0"/>
                </a:cubicBezTo>
                <a:cubicBezTo>
                  <a:pt x="1034585" y="-28957"/>
                  <a:pt x="1127575" y="15529"/>
                  <a:pt x="1370457" y="0"/>
                </a:cubicBezTo>
                <a:cubicBezTo>
                  <a:pt x="1613339" y="-15529"/>
                  <a:pt x="1901330" y="-18417"/>
                  <a:pt x="2036826" y="0"/>
                </a:cubicBezTo>
                <a:cubicBezTo>
                  <a:pt x="2172322" y="18417"/>
                  <a:pt x="2391554" y="24426"/>
                  <a:pt x="2552319" y="0"/>
                </a:cubicBezTo>
                <a:cubicBezTo>
                  <a:pt x="2713084" y="-24426"/>
                  <a:pt x="2832344" y="19126"/>
                  <a:pt x="3105531" y="0"/>
                </a:cubicBezTo>
                <a:cubicBezTo>
                  <a:pt x="3378718" y="-19126"/>
                  <a:pt x="3624591" y="4962"/>
                  <a:pt x="3771900" y="0"/>
                </a:cubicBezTo>
                <a:cubicBezTo>
                  <a:pt x="3771400" y="8855"/>
                  <a:pt x="3772009" y="14521"/>
                  <a:pt x="3771900" y="18288"/>
                </a:cubicBezTo>
                <a:cubicBezTo>
                  <a:pt x="3458898" y="17742"/>
                  <a:pt x="3421743" y="-6827"/>
                  <a:pt x="3143250" y="18288"/>
                </a:cubicBezTo>
                <a:cubicBezTo>
                  <a:pt x="2864757" y="43403"/>
                  <a:pt x="2852800" y="27764"/>
                  <a:pt x="2627757" y="18288"/>
                </a:cubicBezTo>
                <a:cubicBezTo>
                  <a:pt x="2402714" y="8812"/>
                  <a:pt x="2240384" y="-3809"/>
                  <a:pt x="2112264" y="18288"/>
                </a:cubicBezTo>
                <a:cubicBezTo>
                  <a:pt x="1984144" y="40385"/>
                  <a:pt x="1648028" y="25259"/>
                  <a:pt x="1445895" y="18288"/>
                </a:cubicBezTo>
                <a:cubicBezTo>
                  <a:pt x="1243762" y="11317"/>
                  <a:pt x="1123026" y="22466"/>
                  <a:pt x="892683" y="18288"/>
                </a:cubicBezTo>
                <a:cubicBezTo>
                  <a:pt x="662340" y="14110"/>
                  <a:pt x="180978" y="-26198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68080" y="-24280"/>
                  <a:pt x="426899" y="-27643"/>
                  <a:pt x="590931" y="0"/>
                </a:cubicBezTo>
                <a:cubicBezTo>
                  <a:pt x="754963" y="27643"/>
                  <a:pt x="943937" y="-964"/>
                  <a:pt x="1106424" y="0"/>
                </a:cubicBezTo>
                <a:cubicBezTo>
                  <a:pt x="1268911" y="964"/>
                  <a:pt x="1620128" y="24107"/>
                  <a:pt x="1810512" y="0"/>
                </a:cubicBezTo>
                <a:cubicBezTo>
                  <a:pt x="2000896" y="-24107"/>
                  <a:pt x="2173109" y="23508"/>
                  <a:pt x="2401443" y="0"/>
                </a:cubicBezTo>
                <a:cubicBezTo>
                  <a:pt x="2629777" y="-23508"/>
                  <a:pt x="2762620" y="-19902"/>
                  <a:pt x="2992374" y="0"/>
                </a:cubicBezTo>
                <a:cubicBezTo>
                  <a:pt x="3222128" y="19902"/>
                  <a:pt x="3483193" y="6322"/>
                  <a:pt x="3771900" y="0"/>
                </a:cubicBezTo>
                <a:cubicBezTo>
                  <a:pt x="3771002" y="7180"/>
                  <a:pt x="3772069" y="13790"/>
                  <a:pt x="3771900" y="18288"/>
                </a:cubicBezTo>
                <a:cubicBezTo>
                  <a:pt x="3466427" y="17166"/>
                  <a:pt x="3360902" y="-2444"/>
                  <a:pt x="3143250" y="18288"/>
                </a:cubicBezTo>
                <a:cubicBezTo>
                  <a:pt x="2925598" y="39020"/>
                  <a:pt x="2852709" y="34774"/>
                  <a:pt x="2627757" y="18288"/>
                </a:cubicBezTo>
                <a:cubicBezTo>
                  <a:pt x="2402805" y="1802"/>
                  <a:pt x="2156087" y="-12568"/>
                  <a:pt x="1999107" y="18288"/>
                </a:cubicBezTo>
                <a:cubicBezTo>
                  <a:pt x="1842127" y="49144"/>
                  <a:pt x="1528676" y="3672"/>
                  <a:pt x="1370457" y="18288"/>
                </a:cubicBezTo>
                <a:cubicBezTo>
                  <a:pt x="1212238" y="32905"/>
                  <a:pt x="1007440" y="24475"/>
                  <a:pt x="779526" y="18288"/>
                </a:cubicBezTo>
                <a:cubicBezTo>
                  <a:pt x="551612" y="12101"/>
                  <a:pt x="175765" y="8638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79E3-7A4B-8388-C59E-11536C58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519" y="2974850"/>
            <a:ext cx="4919240" cy="3240825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耶稣对他说</a:t>
            </a:r>
            <a:r>
              <a:rPr lang="zh-CN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你要尽心、尽性、尽意、</a:t>
            </a:r>
            <a:endParaRPr lang="en-US" altLang="zh-TW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爱主你的</a:t>
            </a:r>
            <a:r>
              <a:rPr lang="zh-CN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神。</a:t>
            </a: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这是诫命中的第一、且是最大的。</a:t>
            </a: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其次也相仿、就是要爱人如己。</a:t>
            </a: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这两条诫命、</a:t>
            </a:r>
            <a:endParaRPr lang="en-US" altLang="zh-TW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是律法和先知一切道理的总纲。 </a:t>
            </a:r>
            <a:endParaRPr lang="en-US" altLang="zh-TW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</a:t>
            </a:r>
            <a: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22:37-40</a:t>
            </a: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19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19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3306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C8D8-82FD-F225-7CED-2766C009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栽种公义、收割慈爱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C6B73-DC9E-A102-8CD8-ED310809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你们要为自己栽种公义、就能收割慈爱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现今正是寻求耶和华的时候、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你们要开垦荒地、等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临到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使公义如雨降在你们身上。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何西阿书10:12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所以你当归向你的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神、谨守仁爱、公平、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常常等候你的　神。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何西阿书1</a:t>
            </a:r>
            <a:r>
              <a:rPr lang="en-US" alt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8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不敬畏神的爱</a:t>
            </a:r>
            <a:r>
              <a:rPr lang="zh-CN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</a:t>
            </a:r>
            <a:r>
              <a:rPr lang="zh-CN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堕落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44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FC41-D025-24E9-6055-11D39155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主爱的旨意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E722A-68A8-1B19-A76B-988C39CB4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7638"/>
            <a:ext cx="8558784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我们不至消灭、是出于耶和华诸般的慈爱、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是因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的怜悯、不至断绝。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耶利米哀歌3:22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要爱惜光阴，因为现今的世代邪恶。 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不要做糊涂人，要明白主的旨意如何。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（以弗所书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5:16-17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938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A06F-B68A-67AD-48DB-582B7A27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爱证明 你像谁</a:t>
            </a:r>
            <a:b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1238-48E2-7EC7-93DD-A7B9F3EAF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76"/>
            <a:ext cx="8229600" cy="53275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耶和华与敬畏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的人亲密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必将自己的约指示他们。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25:14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耶和华的眼目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看顾敬畏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和仰望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慈爱的人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33:18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但耶和华的慈爱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归于敬畏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从亘古到永远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的公义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也归于子子孙孙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103:17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73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426D-EA5A-C627-D278-A026DD9B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你爱祂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祂爱你</a:t>
            </a:r>
            <a:b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8E617-5E21-678D-C1B6-98ABC5F1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816"/>
            <a:ext cx="8229600" cy="49313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以色列阿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现在耶和华你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神向你所要的是什么呢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只要你敬畏耶和华你的神、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遵行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的道、爱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、尽心尽性事奉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10:12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古时耶和华向以色列显现、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我以永远的爱、爱你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因此我以慈爱、吸引你。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耶利米书31:3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怜悯敬畏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的人、直到世世代代。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1:50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1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爱：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因神而</a:t>
            </a:r>
            <a:r>
              <a:rPr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1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祢将生命和慈爱赐给我、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祢也眷顾保全我的心灵。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约伯记10:12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亲爱的弟兄啊，我们应当彼此相爱，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爱是从神来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的。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凡有爱心的，都是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由神而生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，并且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认识神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约翰一书</a:t>
            </a:r>
            <a:r>
              <a:rPr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4:7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602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AE77-546F-E5C6-73C4-A663942D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守约施慈爱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94C37-F44C-FFBA-7783-F4B797C9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600200"/>
            <a:ext cx="8668512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你要尽心、尽性、尽力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爱耶和华你的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神。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TW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6:5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所以你要知道耶和华你的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神、是信实的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向爱</a:t>
            </a:r>
            <a:r>
              <a:rPr lang="zh-CN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</a:t>
            </a:r>
            <a:r>
              <a:rPr lang="zh-CN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诫命的人、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守约施慈爱、直到千代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TW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7:9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2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90D4-9117-2D32-92EB-10B3799F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4876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神就是爱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92BDD-92FD-06FE-F1DC-7758E3E5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9514"/>
            <a:ext cx="8229600" cy="48066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我们是属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认识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神的就听从我们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不属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神的就不听从我们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从此我们可以认出真理的灵、和谬妄的灵来。</a:t>
            </a:r>
          </a:p>
          <a:p>
            <a:pPr marL="0" indent="0" algn="ctr">
              <a:buNone/>
            </a:pP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亲爱的弟兄阿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我们应当彼此相爱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因为爱是从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神来的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凡有爱心的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都是由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神而生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并且认识　神。</a:t>
            </a:r>
          </a:p>
          <a:p>
            <a:pPr marL="0" indent="0" algn="ctr">
              <a:buNone/>
            </a:pP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没有爱心的、就不认识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神就是爱。</a:t>
            </a:r>
          </a:p>
          <a:p>
            <a:pPr marL="0" indent="0" algn="ctr">
              <a:buNone/>
            </a:pP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神差祂独生子到世间来、使我们借着祂得生、　</a:t>
            </a:r>
            <a:endParaRPr lang="en-US" altLang="zh-TW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神爱我们的心、在此就显明了。</a:t>
            </a:r>
            <a:endParaRPr lang="en-US" altLang="zh-TW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不是我们爱　神、乃是　神爱我们、</a:t>
            </a:r>
            <a:endParaRPr lang="en-US" altLang="zh-TW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差祂的儿子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为我们的罪作了挽回祭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这就是爱了。</a:t>
            </a:r>
          </a:p>
          <a:p>
            <a:pPr marL="0" indent="0" algn="ctr">
              <a:buNone/>
            </a:pP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亲爱的弟兄阿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神既是这样爱我们、我们也当彼此相爱。 </a:t>
            </a:r>
            <a:endParaRPr lang="en-US" altLang="zh-TW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（约翰一书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4:6-11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847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AB55-C107-C8E9-9ED4-00B0D5E1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效法基督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6768-7D5A-68E5-5D6B-0D85F5FE7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你们当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以基督耶稣的心为心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祂本有神的形象，不以自己与神同等为强夺的，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反倒虚己，取了奴仆的形象，成为人的样式；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既有人的样子，就自己卑微，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存心顺服以至于死，且死在十字架上。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所以神将他升为至高，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又赐给他那超乎万名之上的名，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叫一切在天上的、地上的和地底下的，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因耶稣的名无不屈膝，无不口称耶稣基督为主，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使荣耀归于父神。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（腓立比书 </a:t>
            </a:r>
            <a:r>
              <a:rPr lang="en-US" altLang="zh-CN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2:5-11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6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0F26-27CE-22CA-F38D-6164B222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真理中的爱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FBE5E-7537-7A1C-BFC5-8A1AD925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耶稣说：我就是道路、真理、生命。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若不借着我，没有人能到父那里去。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14:6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慈爱的人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，祢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以慈爱待他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完全的人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以完全待他。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18:25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的慈爱常在我眼前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我也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的真理而行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26:3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3241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96CB-0AA9-B1D1-8C28-8D706906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慈爱诚实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仁义公平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4189-013C-F824-6C64-69D933EB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凡遵守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的约和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法度的人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耶和华都以慈爱诚实待他。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25:10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王倚靠耶和华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因至高者的慈爱必不摇动。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21:7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喜爱仁义公平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遍地满了耶和华的慈爱。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33:5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47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爱的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真谛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06384" cy="470852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愛是恆久忍耐，又是仁慈；愛是不嫉妒；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愛是不自誇、不自大；不做害羞的事，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不求自己的益处，不轻易发怒，不计算人的恶，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6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不喜欢不义，只喜欢真理；</a:t>
            </a:r>
            <a:endParaRPr lang="en-US" altLang="zh-TW" sz="16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凡事包容，凡事相信，凡事盼望，凡事忍耐。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爱是永不止息。</a:t>
            </a:r>
            <a:b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如今常存的有信、有望、有爱</a:t>
            </a:r>
            <a:r>
              <a:rPr lang="zh-CN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这三样，其中最大的是爱。</a:t>
            </a:r>
            <a:b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</a:t>
            </a:r>
            <a:r>
              <a:rPr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</a:t>
            </a:r>
            <a:r>
              <a:rPr 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</a:t>
            </a:r>
            <a:r>
              <a:rPr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</a:t>
            </a:r>
            <a:r>
              <a:rPr 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</a:t>
            </a:r>
            <a:r>
              <a:rPr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:4-8,13)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爱的危机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9216"/>
            <a:ext cx="8467344" cy="40169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警醒防备</a:t>
            </a:r>
            <a:endParaRPr lang="en-US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妥协纵</a:t>
            </a:r>
            <a:r>
              <a:rPr lang="en-US" sz="52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容决不可</a:t>
            </a:r>
            <a:r>
              <a:rPr sz="52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代替真理</a:t>
            </a:r>
            <a:endParaRPr lang="en-US" sz="5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永远记住</a:t>
            </a:r>
            <a:r>
              <a:rPr lang="zh-CN" altLang="en-US" sz="39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9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爱是不喜欢不义，只喜欢真理</a:t>
            </a:r>
            <a:r>
              <a:rPr lang="zh-CN" altLang="en-US" sz="39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3900" b="1" i="0" dirty="0">
              <a:solidFill>
                <a:srgbClr val="00B05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9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若是</a:t>
            </a: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纵容不义</a:t>
            </a:r>
            <a:r>
              <a:rPr lang="zh-CN" altLang="en-US" sz="39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，就</a:t>
            </a: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无爱</a:t>
            </a:r>
            <a:r>
              <a:rPr lang="zh-CN" altLang="en-US" sz="39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9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9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结局更</a:t>
            </a: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无信</a:t>
            </a: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无望</a:t>
            </a:r>
            <a:r>
              <a:rPr lang="zh-CN" altLang="en-US" sz="39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900" b="1" i="0" dirty="0">
              <a:solidFill>
                <a:srgbClr val="00B05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1305-DBCF-20FE-CA61-3F7C6B52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宝座的根基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6A6C-B23D-6144-A8C9-C618632D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公义和公平、是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宝座的根基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慈爱和诚实、行在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前面。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89:14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慈爱和诚实、彼此相遇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公义和平安、彼此相亲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85:10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60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EE33-870E-7A03-585D-91CD92E2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心里正直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永蒙保佑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2A32-63C7-B4F1-4451-93BDAB929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284"/>
            <a:ext cx="8229600" cy="460987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常施慈爱给认识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常以公义待心里正直的人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36:10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起来帮助我们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凭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的慈爱救赎我们。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44:26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因为耶和华喜爱公平、不撇弃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的圣民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他们永蒙保佑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但恶人的后裔必被剪除。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37:28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8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2BB7-56EE-A297-BA1D-F628750A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之爱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DDCF-DBF8-EC2C-E367-165946C5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耶和华在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一切所行的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无不公义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一切所作的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都有慈爱。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145:17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耶和华喜爱敬畏、和盼望他慈爱的人。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147:11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所以我爱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的命令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胜于金子、更胜于精金。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119:127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4093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9" y="986974"/>
            <a:ext cx="7429500" cy="227722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活对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最重要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三件事</a:t>
            </a:r>
            <a:b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B6AD58-B279-8FC2-489D-6484C49F1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577413"/>
              </p:ext>
            </p:extLst>
          </p:nvPr>
        </p:nvGraphicFramePr>
        <p:xfrm>
          <a:off x="514350" y="3051544"/>
          <a:ext cx="8115300" cy="281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1009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感谢赞美主</a:t>
            </a:r>
            <a:r>
              <a:rPr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</a:p>
          <a:p>
            <a:pPr marL="0" indent="0" algn="ctr">
              <a:buNone/>
            </a:pPr>
            <a:r>
              <a:rPr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有主耶稣复活永远的生命</a:t>
            </a:r>
            <a:r>
              <a:rPr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 marL="0" indent="0" algn="ctr">
              <a:buNone/>
            </a:pPr>
            <a:r>
              <a:rPr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引领我们在数字时代明白主旨恩典</a:t>
            </a:r>
            <a:r>
              <a:rPr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algn="ctr"/>
            <a:endParaRPr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愿万民归向真神</a:t>
            </a:r>
            <a:r>
              <a:rPr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 marL="0" indent="0" algn="ctr">
              <a:buNone/>
            </a:pPr>
            <a:r>
              <a:rPr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永远爱主、敬畏主、活在主荣光中</a:t>
            </a:r>
            <a:r>
              <a:rPr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</a:p>
          <a:p>
            <a:pPr algn="ctr"/>
            <a:endParaRPr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奉主耶稣基督得胜的名，阿们</a:t>
            </a:r>
            <a:r>
              <a:rPr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D896-A4A6-B3F7-652E-FCB0C69C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CCC7B-B533-F3EB-EFE4-A1A5DF0A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2651A-302A-7667-1EA3-46CC5048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8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D896-A4A6-B3F7-652E-FCB0C69C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CCC7B-B533-F3EB-EFE4-A1A5DF0A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2651A-302A-7667-1EA3-46CC5048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2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AB83-FFC9-DF12-AD46-C0CD318C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9456"/>
            <a:ext cx="8229600" cy="1362456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我需要有祢在我生命中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E5922-74DB-BF61-6483-E732CE20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" y="1143000"/>
            <a:ext cx="8473440" cy="54772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哦主 求祢保守我的心我的意念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使我能够遵行祢旨意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我愿将祢话语深藏在我心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作路上的光 成为我脚前的灯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哦主 求祢坚固我信心 我的力量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使我得以勇敢向前行 因我知道有时我仍会软弱 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  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求祢带领我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使我不会再退缩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我需要有祢在我生命中 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好让我一生能学祢的样式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使我能成为祢所喜悦的儿女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使我的生命能够彰显祢荣耀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908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4EB0-6760-428E-A247-9EE901965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AA9DF-200B-4A5B-750B-9AD2DAEA0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9A8770-481A-475C-F97F-04697E9F8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9AF8-F043-DD73-1070-C428A8D5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811E04-D3B0-A50E-BC04-3AAB4E727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81" y="154379"/>
            <a:ext cx="8799615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9" y="986974"/>
            <a:ext cx="7429500" cy="227722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活对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最重要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三件事</a:t>
            </a:r>
            <a:b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B6AD58-B279-8FC2-489D-6484C49F1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521739"/>
              </p:ext>
            </p:extLst>
          </p:nvPr>
        </p:nvGraphicFramePr>
        <p:xfrm>
          <a:off x="514350" y="3051544"/>
          <a:ext cx="8115300" cy="281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7" y="170688"/>
            <a:ext cx="2592570" cy="6266688"/>
          </a:xfrm>
        </p:spPr>
        <p:txBody>
          <a:bodyPr anchor="b">
            <a:normAutofit/>
          </a:bodyPr>
          <a:lstStyle/>
          <a:p>
            <a:r>
              <a:rPr lang="zh-TW" altLang="en-US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重新对齐生命</a:t>
            </a:r>
            <a:br>
              <a:rPr lang="zh-TW" altLang="en-US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回归属神秩序</a:t>
            </a:r>
            <a:b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</a:t>
            </a:r>
            <a:br>
              <a:rPr lang="en-US" altLang="zh-TW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公义治理</a:t>
            </a:r>
            <a:br>
              <a:rPr lang="en-US" altLang="zh-TW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信任机制</a:t>
            </a:r>
            <a:br>
              <a:rPr lang="en-US" altLang="zh-TW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建立价值</a:t>
            </a:r>
            <a:br>
              <a:rPr lang="en-US" altLang="zh-TW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荣神益人</a:t>
            </a: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前行标杆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命</a:t>
            </a:r>
            <a:r>
              <a:rPr lang="zh-CN" altLang="en-US" sz="4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决定 你</a:t>
            </a:r>
            <a:r>
              <a:rPr lang="zh-TW" altLang="en-US" sz="4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</a:t>
            </a: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</a:t>
            </a:r>
            <a:r>
              <a:rPr lang="zh-CN" altLang="en-US" sz="48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显明 你</a:t>
            </a:r>
            <a:r>
              <a:rPr lang="zh-TW" altLang="en-US" sz="48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</a:t>
            </a: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</a:t>
            </a:r>
            <a:r>
              <a:rPr lang="zh-CN" altLang="en-US" sz="48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证明 你</a:t>
            </a:r>
            <a:r>
              <a:rPr lang="zh-TW" altLang="en-US" sz="48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像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</a:t>
            </a:r>
          </a:p>
          <a:p>
            <a:pPr algn="ctr"/>
            <a:endParaRPr lang="zh-TW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无真神的命</a:t>
            </a: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</a:t>
            </a: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迷失</a:t>
            </a: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不公允的钱</a:t>
            </a: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</a:t>
            </a: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危险</a:t>
            </a: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不敬神的爱</a:t>
            </a: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</a:t>
            </a: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堕落</a:t>
            </a:r>
          </a:p>
          <a:p>
            <a:endParaRPr lang="zh-TW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23776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A226-DCB8-2DBD-777A-67C8D902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我对祢的爱永不变</a:t>
            </a:r>
            <a:br>
              <a:rPr lang="zh-TW" alt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F6C4-B4EA-ADE4-009D-601BF9B9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祢开了我的耳我的眼 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我的嘴将称颂祢到永远 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祢的意念高过我的思想 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如同天高过地 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全地都要来赞美祢 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我跪拜祢面前称颂祢 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山虽动摇 地虽改变 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我对祢的爱永不变</a:t>
            </a:r>
            <a:endParaRPr lang="zh-TW" altLang="en-US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B4DB5-4B5D-52C4-8C87-F00095D314ED}"/>
              </a:ext>
            </a:extLst>
          </p:cNvPr>
          <p:cNvSpPr txBox="1"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333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3126</Words>
  <Application>Microsoft Macintosh PowerPoint</Application>
  <PresentationFormat>On-screen Show (4:3)</PresentationFormat>
  <Paragraphs>393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Microsoft YaHei UI</vt:lpstr>
      <vt:lpstr>Arial</vt:lpstr>
      <vt:lpstr>Calibri</vt:lpstr>
      <vt:lpstr>Office Theme</vt:lpstr>
      <vt:lpstr>PowerPoint Presentation</vt:lpstr>
      <vt:lpstr>PowerPoint Presentation</vt:lpstr>
      <vt:lpstr>神创造你 有独特的 价值、目的、呼召</vt:lpstr>
      <vt:lpstr>神就是爱</vt:lpstr>
      <vt:lpstr>PowerPoint Presentation</vt:lpstr>
      <vt:lpstr>PowerPoint Presentation</vt:lpstr>
      <vt:lpstr>人生 活对  最重要 三件事 </vt:lpstr>
      <vt:lpstr>重新对齐生命 回归属神秩序  数字国度 公义治理 信任机制 建立价值   荣神益人  前行标杆 </vt:lpstr>
      <vt:lpstr> 我对祢的爱永不变 </vt:lpstr>
      <vt:lpstr>PowerPoint Presentation</vt:lpstr>
      <vt:lpstr>我们原是祂的工作、在基督耶稣里造成的，为要叫我们行善， 就是 神所豫备叫我们行的。  （以弗所书2:10）</vt:lpstr>
      <vt:lpstr>命的警醒</vt:lpstr>
      <vt:lpstr> 命 = 口 + 令 </vt:lpstr>
      <vt:lpstr>活出耶稣复活的生命</vt:lpstr>
      <vt:lpstr> 灵：与神连接 </vt:lpstr>
      <vt:lpstr> 魂：心思更新 </vt:lpstr>
      <vt:lpstr>体：荣耀神的身体</vt:lpstr>
      <vt:lpstr>PowerPoint Presentation</vt:lpstr>
      <vt:lpstr>人在最小的事上忠心、 在大事上也忠心． 在最小的事上不义、 在大事上也不义。  （路加福音16:10）</vt:lpstr>
      <vt:lpstr>钱：试验人心</vt:lpstr>
      <vt:lpstr> 儿女：神赐的产业 </vt:lpstr>
      <vt:lpstr>神的忠心管家</vt:lpstr>
      <vt:lpstr>谁作主？玛门 ？</vt:lpstr>
      <vt:lpstr>数字时代提醒</vt:lpstr>
      <vt:lpstr>基督是主：持守公义 慈爱常存</vt:lpstr>
      <vt:lpstr>国家体制：应显 神的公义</vt:lpstr>
      <vt:lpstr>在上掌权执政者 、平民百姓：应追求公义</vt:lpstr>
      <vt:lpstr>公义 公平 公允</vt:lpstr>
      <vt:lpstr>真理圣灵引导 得真自由</vt:lpstr>
      <vt:lpstr>PowerPoint Presentation</vt:lpstr>
      <vt:lpstr>数字国度标杆</vt:lpstr>
      <vt:lpstr>PowerPoint Presentation</vt:lpstr>
      <vt:lpstr>   我赐给你们一条新命令， 乃是叫你们彼此相爱  我怎样爱你们， 你们也要怎样相爱。  （约翰福音13:34） </vt:lpstr>
      <vt:lpstr>栽种公义、收割慈爱</vt:lpstr>
      <vt:lpstr>主爱的旨意</vt:lpstr>
      <vt:lpstr> 爱证明 你像谁 </vt:lpstr>
      <vt:lpstr> 你爱祂 祂爱你 </vt:lpstr>
      <vt:lpstr>爱：因神而圣</vt:lpstr>
      <vt:lpstr>守约施慈爱</vt:lpstr>
      <vt:lpstr>效法基督</vt:lpstr>
      <vt:lpstr>真理中的爱</vt:lpstr>
      <vt:lpstr>慈爱诚实 仁义公平</vt:lpstr>
      <vt:lpstr>爱的真谛</vt:lpstr>
      <vt:lpstr>爱的危机</vt:lpstr>
      <vt:lpstr>祢宝座的根基</vt:lpstr>
      <vt:lpstr>心里正直 永蒙保佑</vt:lpstr>
      <vt:lpstr>神公义之爱</vt:lpstr>
      <vt:lpstr>人生 活对  最重要 三件事 </vt:lpstr>
      <vt:lpstr>祷告</vt:lpstr>
      <vt:lpstr>PowerPoint Presentation</vt:lpstr>
      <vt:lpstr> 我需要有祢在我生命中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Minchi Ho Pi</cp:lastModifiedBy>
  <cp:revision>15</cp:revision>
  <dcterms:created xsi:type="dcterms:W3CDTF">2013-01-27T09:14:16Z</dcterms:created>
  <dcterms:modified xsi:type="dcterms:W3CDTF">2026-05-12T03:39:54Z</dcterms:modified>
  <cp:category/>
</cp:coreProperties>
</file>