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77" r:id="rId2"/>
    <p:sldId id="314" r:id="rId3"/>
    <p:sldId id="256" r:id="rId4"/>
    <p:sldId id="276" r:id="rId5"/>
    <p:sldId id="257" r:id="rId6"/>
    <p:sldId id="324" r:id="rId7"/>
    <p:sldId id="264" r:id="rId8"/>
    <p:sldId id="265" r:id="rId9"/>
    <p:sldId id="266" r:id="rId10"/>
    <p:sldId id="267" r:id="rId11"/>
    <p:sldId id="315" r:id="rId12"/>
    <p:sldId id="372" r:id="rId13"/>
    <p:sldId id="373" r:id="rId14"/>
    <p:sldId id="374" r:id="rId15"/>
    <p:sldId id="375" r:id="rId16"/>
    <p:sldId id="323" r:id="rId17"/>
    <p:sldId id="325" r:id="rId18"/>
    <p:sldId id="329" r:id="rId19"/>
    <p:sldId id="326" r:id="rId20"/>
    <p:sldId id="327" r:id="rId21"/>
    <p:sldId id="330" r:id="rId22"/>
    <p:sldId id="331" r:id="rId23"/>
    <p:sldId id="376" r:id="rId24"/>
    <p:sldId id="283" r:id="rId25"/>
    <p:sldId id="270" r:id="rId26"/>
    <p:sldId id="284" r:id="rId27"/>
    <p:sldId id="285" r:id="rId28"/>
    <p:sldId id="293" r:id="rId29"/>
    <p:sldId id="294" r:id="rId30"/>
    <p:sldId id="296" r:id="rId31"/>
    <p:sldId id="297" r:id="rId32"/>
    <p:sldId id="298" r:id="rId33"/>
    <p:sldId id="299" r:id="rId34"/>
    <p:sldId id="316" r:id="rId35"/>
    <p:sldId id="303" r:id="rId36"/>
    <p:sldId id="305" r:id="rId37"/>
    <p:sldId id="320" r:id="rId38"/>
    <p:sldId id="322" r:id="rId39"/>
    <p:sldId id="321" r:id="rId40"/>
    <p:sldId id="310" r:id="rId41"/>
    <p:sldId id="317" r:id="rId42"/>
    <p:sldId id="358" r:id="rId43"/>
    <p:sldId id="263" r:id="rId44"/>
    <p:sldId id="319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33" r:id="rId55"/>
    <p:sldId id="334" r:id="rId56"/>
    <p:sldId id="368" r:id="rId57"/>
    <p:sldId id="369" r:id="rId58"/>
    <p:sldId id="335" r:id="rId59"/>
    <p:sldId id="370" r:id="rId60"/>
    <p:sldId id="371" r:id="rId61"/>
    <p:sldId id="338" r:id="rId62"/>
    <p:sldId id="339" r:id="rId63"/>
    <p:sldId id="340" r:id="rId64"/>
    <p:sldId id="341" r:id="rId65"/>
    <p:sldId id="342" r:id="rId66"/>
    <p:sldId id="343" r:id="rId67"/>
    <p:sldId id="275" r:id="rId68"/>
    <p:sldId id="348" r:id="rId69"/>
    <p:sldId id="259" r:id="rId70"/>
    <p:sldId id="274" r:id="rId71"/>
    <p:sldId id="279" r:id="rId72"/>
    <p:sldId id="278" r:id="rId73"/>
    <p:sldId id="312" r:id="rId74"/>
    <p:sldId id="377" r:id="rId75"/>
    <p:sldId id="313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7EAF0-7453-4002-9DB7-41B458B3978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50F1B0-CA26-46AD-BC7D-90E8DD6D7601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光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9131C6A-C8BA-4E45-BCFA-C68DDC2D4D10}" type="parTrans" cxnId="{55B6B5E4-6DD1-4F04-9899-B45EA5AC1255}">
      <dgm:prSet/>
      <dgm:spPr/>
      <dgm:t>
        <a:bodyPr/>
        <a:lstStyle/>
        <a:p>
          <a:endParaRPr lang="en-US"/>
        </a:p>
      </dgm:t>
    </dgm:pt>
    <dgm:pt modelId="{58946756-290F-4D6B-8259-3016AED6833E}" type="sibTrans" cxnId="{55B6B5E4-6DD1-4F04-9899-B45EA5AC1255}">
      <dgm:prSet/>
      <dgm:spPr/>
      <dgm:t>
        <a:bodyPr/>
        <a:lstStyle/>
        <a:p>
          <a:endParaRPr lang="en-US"/>
        </a:p>
      </dgm:t>
    </dgm:pt>
    <dgm:pt modelId="{8EA132A1-041F-4D71-9A25-862216064708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空气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732D981-29D9-4C5A-B726-201E5AE50A09}" type="parTrans" cxnId="{65024CC4-4F66-488B-8D17-844F755597CA}">
      <dgm:prSet/>
      <dgm:spPr/>
      <dgm:t>
        <a:bodyPr/>
        <a:lstStyle/>
        <a:p>
          <a:endParaRPr lang="en-US"/>
        </a:p>
      </dgm:t>
    </dgm:pt>
    <dgm:pt modelId="{65F0B447-CB20-4FE8-A1DE-F4868959569C}" type="sibTrans" cxnId="{65024CC4-4F66-488B-8D17-844F755597CA}">
      <dgm:prSet/>
      <dgm:spPr/>
      <dgm:t>
        <a:bodyPr/>
        <a:lstStyle/>
        <a:p>
          <a:endParaRPr lang="en-US"/>
        </a:p>
      </dgm:t>
    </dgm:pt>
    <dgm:pt modelId="{0D00A724-4691-424F-9F7C-6E5369AAA17C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 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植物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E071F8D-5857-4C67-9E88-7DE2582C9A4A}" type="parTrans" cxnId="{92A7B053-F68D-409A-86F6-FF905E8B2786}">
      <dgm:prSet/>
      <dgm:spPr/>
      <dgm:t>
        <a:bodyPr/>
        <a:lstStyle/>
        <a:p>
          <a:endParaRPr lang="en-US"/>
        </a:p>
      </dgm:t>
    </dgm:pt>
    <dgm:pt modelId="{E5E3F165-E8EA-4EB0-88A2-8A7037C0B319}" type="sibTrans" cxnId="{92A7B053-F68D-409A-86F6-FF905E8B2786}">
      <dgm:prSet/>
      <dgm:spPr/>
      <dgm:t>
        <a:bodyPr/>
        <a:lstStyle/>
        <a:p>
          <a:endParaRPr lang="en-US"/>
        </a:p>
      </dgm:t>
    </dgm:pt>
    <dgm:pt modelId="{51B056E4-3404-43FE-B2B1-C308CE737144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4 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光体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F3ED2E2-A21F-4BA7-A0C5-411E07CA05FE}" type="parTrans" cxnId="{5CB32AAB-418B-4A7C-A3BC-AACD83BCC8FA}">
      <dgm:prSet/>
      <dgm:spPr/>
      <dgm:t>
        <a:bodyPr/>
        <a:lstStyle/>
        <a:p>
          <a:endParaRPr lang="en-US"/>
        </a:p>
      </dgm:t>
    </dgm:pt>
    <dgm:pt modelId="{17155A1F-6D75-4948-B9B3-15144D5BB574}" type="sibTrans" cxnId="{5CB32AAB-418B-4A7C-A3BC-AACD83BCC8FA}">
      <dgm:prSet/>
      <dgm:spPr/>
      <dgm:t>
        <a:bodyPr/>
        <a:lstStyle/>
        <a:p>
          <a:endParaRPr lang="en-US"/>
        </a:p>
      </dgm:t>
    </dgm:pt>
    <dgm:pt modelId="{BB5D52DE-5137-4E16-BFDA-2C06C934E04B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5 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天空与水中生物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E47BDA6-E165-4A61-B601-9EC2B0C112FD}" type="parTrans" cxnId="{8AC44928-3375-4653-B873-1CB170BCC0C0}">
      <dgm:prSet/>
      <dgm:spPr/>
      <dgm:t>
        <a:bodyPr/>
        <a:lstStyle/>
        <a:p>
          <a:endParaRPr lang="en-US"/>
        </a:p>
      </dgm:t>
    </dgm:pt>
    <dgm:pt modelId="{1E8C1A9D-650F-46F0-89BE-F5791027882D}" type="sibTrans" cxnId="{8AC44928-3375-4653-B873-1CB170BCC0C0}">
      <dgm:prSet/>
      <dgm:spPr/>
      <dgm:t>
        <a:bodyPr/>
        <a:lstStyle/>
        <a:p>
          <a:endParaRPr lang="en-US"/>
        </a:p>
      </dgm:t>
    </dgm:pt>
    <dgm:pt modelId="{BF9A26E4-3399-464E-8BEC-48A948F6BE33}">
      <dgm:prSet custT="1"/>
      <dgm:spPr/>
      <dgm:t>
        <a:bodyPr/>
        <a:lstStyle/>
        <a:p>
          <a:r>
            <a:rPr lang="en-US" sz="24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6 </a:t>
          </a:r>
          <a:r>
            <a:rPr lang="en-US" sz="24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地上动物与人</a:t>
          </a:r>
          <a:endParaRPr lang="en-US" sz="2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B9A861E-0525-42F3-A58E-00FBA4B9C0DD}" type="parTrans" cxnId="{4C5F2BF2-EADC-4EF8-8E06-36AB34E5AA9B}">
      <dgm:prSet/>
      <dgm:spPr/>
      <dgm:t>
        <a:bodyPr/>
        <a:lstStyle/>
        <a:p>
          <a:endParaRPr lang="en-US"/>
        </a:p>
      </dgm:t>
    </dgm:pt>
    <dgm:pt modelId="{767AC347-799F-45C6-A282-11A1C215D568}" type="sibTrans" cxnId="{4C5F2BF2-EADC-4EF8-8E06-36AB34E5AA9B}">
      <dgm:prSet/>
      <dgm:spPr/>
      <dgm:t>
        <a:bodyPr/>
        <a:lstStyle/>
        <a:p>
          <a:endParaRPr lang="en-US"/>
        </a:p>
      </dgm:t>
    </dgm:pt>
    <dgm:pt modelId="{6553BC12-CE60-4B56-85AB-15FF9E789A7B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7 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安息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DA05BA2-0473-477F-B43D-E5A3482C75DE}" type="parTrans" cxnId="{1EDCBDD7-F1DE-458A-B199-C91AA3E7D886}">
      <dgm:prSet/>
      <dgm:spPr/>
      <dgm:t>
        <a:bodyPr/>
        <a:lstStyle/>
        <a:p>
          <a:endParaRPr lang="en-US"/>
        </a:p>
      </dgm:t>
    </dgm:pt>
    <dgm:pt modelId="{630163E3-5396-4B2C-8A6A-6BC216BCC58D}" type="sibTrans" cxnId="{1EDCBDD7-F1DE-458A-B199-C91AA3E7D886}">
      <dgm:prSet/>
      <dgm:spPr/>
      <dgm:t>
        <a:bodyPr/>
        <a:lstStyle/>
        <a:p>
          <a:endParaRPr lang="en-US"/>
        </a:p>
      </dgm:t>
    </dgm:pt>
    <dgm:pt modelId="{E127D1A7-4FA6-1848-9C96-B42AAB140677}" type="pres">
      <dgm:prSet presAssocID="{1567EAF0-7453-4002-9DB7-41B458B3978F}" presName="Name0" presStyleCnt="0">
        <dgm:presLayoutVars>
          <dgm:dir/>
          <dgm:animLvl val="lvl"/>
          <dgm:resizeHandles val="exact"/>
        </dgm:presLayoutVars>
      </dgm:prSet>
      <dgm:spPr/>
    </dgm:pt>
    <dgm:pt modelId="{084E4B33-1AD7-B643-8FA9-041482AE7C7E}" type="pres">
      <dgm:prSet presAssocID="{FE50F1B0-CA26-46AD-BC7D-90E8DD6D7601}" presName="linNode" presStyleCnt="0"/>
      <dgm:spPr/>
    </dgm:pt>
    <dgm:pt modelId="{312A14ED-A788-2548-844B-A599122C4C9D}" type="pres">
      <dgm:prSet presAssocID="{FE50F1B0-CA26-46AD-BC7D-90E8DD6D7601}" presName="parentText" presStyleLbl="node1" presStyleIdx="0" presStyleCnt="7" custScaleX="153140">
        <dgm:presLayoutVars>
          <dgm:chMax val="1"/>
          <dgm:bulletEnabled val="1"/>
        </dgm:presLayoutVars>
      </dgm:prSet>
      <dgm:spPr/>
    </dgm:pt>
    <dgm:pt modelId="{AC5E0337-2BFF-624E-8E0B-BE431DFDCB40}" type="pres">
      <dgm:prSet presAssocID="{58946756-290F-4D6B-8259-3016AED6833E}" presName="sp" presStyleCnt="0"/>
      <dgm:spPr/>
    </dgm:pt>
    <dgm:pt modelId="{32998783-8EB9-0849-91FC-9A5370A26B7D}" type="pres">
      <dgm:prSet presAssocID="{8EA132A1-041F-4D71-9A25-862216064708}" presName="linNode" presStyleCnt="0"/>
      <dgm:spPr/>
    </dgm:pt>
    <dgm:pt modelId="{7E4F100F-7B38-6948-9E0F-D59CA4AF1B4F}" type="pres">
      <dgm:prSet presAssocID="{8EA132A1-041F-4D71-9A25-862216064708}" presName="parentText" presStyleLbl="node1" presStyleIdx="1" presStyleCnt="7" custScaleX="153272">
        <dgm:presLayoutVars>
          <dgm:chMax val="1"/>
          <dgm:bulletEnabled val="1"/>
        </dgm:presLayoutVars>
      </dgm:prSet>
      <dgm:spPr/>
    </dgm:pt>
    <dgm:pt modelId="{0E4BA36B-1871-564F-84B9-72E6025D483C}" type="pres">
      <dgm:prSet presAssocID="{65F0B447-CB20-4FE8-A1DE-F4868959569C}" presName="sp" presStyleCnt="0"/>
      <dgm:spPr/>
    </dgm:pt>
    <dgm:pt modelId="{BF7440C7-B700-7B41-9433-A9335DE6408B}" type="pres">
      <dgm:prSet presAssocID="{0D00A724-4691-424F-9F7C-6E5369AAA17C}" presName="linNode" presStyleCnt="0"/>
      <dgm:spPr/>
    </dgm:pt>
    <dgm:pt modelId="{7E48B13B-4D00-9A42-A1F3-5A92C4234295}" type="pres">
      <dgm:prSet presAssocID="{0D00A724-4691-424F-9F7C-6E5369AAA17C}" presName="parentText" presStyleLbl="node1" presStyleIdx="2" presStyleCnt="7" custScaleX="152684">
        <dgm:presLayoutVars>
          <dgm:chMax val="1"/>
          <dgm:bulletEnabled val="1"/>
        </dgm:presLayoutVars>
      </dgm:prSet>
      <dgm:spPr/>
    </dgm:pt>
    <dgm:pt modelId="{9DD60EE3-5F89-D645-8273-AFEE4D1CC2E9}" type="pres">
      <dgm:prSet presAssocID="{E5E3F165-E8EA-4EB0-88A2-8A7037C0B319}" presName="sp" presStyleCnt="0"/>
      <dgm:spPr/>
    </dgm:pt>
    <dgm:pt modelId="{4E2199F4-39B6-8E4B-B5BB-E7A163C00066}" type="pres">
      <dgm:prSet presAssocID="{51B056E4-3404-43FE-B2B1-C308CE737144}" presName="linNode" presStyleCnt="0"/>
      <dgm:spPr/>
    </dgm:pt>
    <dgm:pt modelId="{301CDF90-26BC-0548-8311-77068BF6A71A}" type="pres">
      <dgm:prSet presAssocID="{51B056E4-3404-43FE-B2B1-C308CE737144}" presName="parentText" presStyleLbl="node1" presStyleIdx="3" presStyleCnt="7" custScaleX="155555">
        <dgm:presLayoutVars>
          <dgm:chMax val="1"/>
          <dgm:bulletEnabled val="1"/>
        </dgm:presLayoutVars>
      </dgm:prSet>
      <dgm:spPr/>
    </dgm:pt>
    <dgm:pt modelId="{ABA9506A-09E3-2F42-A214-89C2CBFFD86A}" type="pres">
      <dgm:prSet presAssocID="{17155A1F-6D75-4948-B9B3-15144D5BB574}" presName="sp" presStyleCnt="0"/>
      <dgm:spPr/>
    </dgm:pt>
    <dgm:pt modelId="{3C577FE4-F2B6-7B4E-915F-AE81A161D40F}" type="pres">
      <dgm:prSet presAssocID="{BB5D52DE-5137-4E16-BFDA-2C06C934E04B}" presName="linNode" presStyleCnt="0"/>
      <dgm:spPr/>
    </dgm:pt>
    <dgm:pt modelId="{44524CDA-DFED-7846-8ACE-B154BCB4BC85}" type="pres">
      <dgm:prSet presAssocID="{BB5D52DE-5137-4E16-BFDA-2C06C934E04B}" presName="parentText" presStyleLbl="node1" presStyleIdx="4" presStyleCnt="7" custScaleX="153945">
        <dgm:presLayoutVars>
          <dgm:chMax val="1"/>
          <dgm:bulletEnabled val="1"/>
        </dgm:presLayoutVars>
      </dgm:prSet>
      <dgm:spPr/>
    </dgm:pt>
    <dgm:pt modelId="{4EC28A1C-8271-3444-A810-6A2488EF5A28}" type="pres">
      <dgm:prSet presAssocID="{1E8C1A9D-650F-46F0-89BE-F5791027882D}" presName="sp" presStyleCnt="0"/>
      <dgm:spPr/>
    </dgm:pt>
    <dgm:pt modelId="{3A19926E-7586-9342-9FC5-39F7D27E6855}" type="pres">
      <dgm:prSet presAssocID="{BF9A26E4-3399-464E-8BEC-48A948F6BE33}" presName="linNode" presStyleCnt="0"/>
      <dgm:spPr/>
    </dgm:pt>
    <dgm:pt modelId="{76D6B23C-CF8D-CD45-8A3D-A9C03B1A792D}" type="pres">
      <dgm:prSet presAssocID="{BF9A26E4-3399-464E-8BEC-48A948F6BE33}" presName="parentText" presStyleLbl="node1" presStyleIdx="5" presStyleCnt="7" custScaleX="155555">
        <dgm:presLayoutVars>
          <dgm:chMax val="1"/>
          <dgm:bulletEnabled val="1"/>
        </dgm:presLayoutVars>
      </dgm:prSet>
      <dgm:spPr/>
    </dgm:pt>
    <dgm:pt modelId="{5915AC4F-65D8-A349-8786-4CA7CAE660BB}" type="pres">
      <dgm:prSet presAssocID="{767AC347-799F-45C6-A282-11A1C215D568}" presName="sp" presStyleCnt="0"/>
      <dgm:spPr/>
    </dgm:pt>
    <dgm:pt modelId="{CCF16D6A-3F8D-7940-A25B-5492717F1B31}" type="pres">
      <dgm:prSet presAssocID="{6553BC12-CE60-4B56-85AB-15FF9E789A7B}" presName="linNode" presStyleCnt="0"/>
      <dgm:spPr/>
    </dgm:pt>
    <dgm:pt modelId="{BD4143A1-E41D-3342-B52E-A7F6A9FD0DF2}" type="pres">
      <dgm:prSet presAssocID="{6553BC12-CE60-4B56-85AB-15FF9E789A7B}" presName="parentText" presStyleLbl="node1" presStyleIdx="6" presStyleCnt="7" custScaleX="154751">
        <dgm:presLayoutVars>
          <dgm:chMax val="1"/>
          <dgm:bulletEnabled val="1"/>
        </dgm:presLayoutVars>
      </dgm:prSet>
      <dgm:spPr/>
    </dgm:pt>
  </dgm:ptLst>
  <dgm:cxnLst>
    <dgm:cxn modelId="{8AC44928-3375-4653-B873-1CB170BCC0C0}" srcId="{1567EAF0-7453-4002-9DB7-41B458B3978F}" destId="{BB5D52DE-5137-4E16-BFDA-2C06C934E04B}" srcOrd="4" destOrd="0" parTransId="{2E47BDA6-E165-4A61-B601-9EC2B0C112FD}" sibTransId="{1E8C1A9D-650F-46F0-89BE-F5791027882D}"/>
    <dgm:cxn modelId="{ECA97A49-40F3-A245-BCEA-A07C7F086D76}" type="presOf" srcId="{1567EAF0-7453-4002-9DB7-41B458B3978F}" destId="{E127D1A7-4FA6-1848-9C96-B42AAB140677}" srcOrd="0" destOrd="0" presId="urn:microsoft.com/office/officeart/2005/8/layout/vList5"/>
    <dgm:cxn modelId="{92A7B053-F68D-409A-86F6-FF905E8B2786}" srcId="{1567EAF0-7453-4002-9DB7-41B458B3978F}" destId="{0D00A724-4691-424F-9F7C-6E5369AAA17C}" srcOrd="2" destOrd="0" parTransId="{AE071F8D-5857-4C67-9E88-7DE2582C9A4A}" sibTransId="{E5E3F165-E8EA-4EB0-88A2-8A7037C0B319}"/>
    <dgm:cxn modelId="{07D6045A-9883-5D42-BCA5-7546612B645B}" type="presOf" srcId="{BF9A26E4-3399-464E-8BEC-48A948F6BE33}" destId="{76D6B23C-CF8D-CD45-8A3D-A9C03B1A792D}" srcOrd="0" destOrd="0" presId="urn:microsoft.com/office/officeart/2005/8/layout/vList5"/>
    <dgm:cxn modelId="{2B50FB66-2327-5D4E-9D3E-92A9355292D9}" type="presOf" srcId="{8EA132A1-041F-4D71-9A25-862216064708}" destId="{7E4F100F-7B38-6948-9E0F-D59CA4AF1B4F}" srcOrd="0" destOrd="0" presId="urn:microsoft.com/office/officeart/2005/8/layout/vList5"/>
    <dgm:cxn modelId="{C1168C6E-7C6F-4443-AE73-5CE7B957BE3E}" type="presOf" srcId="{BB5D52DE-5137-4E16-BFDA-2C06C934E04B}" destId="{44524CDA-DFED-7846-8ACE-B154BCB4BC85}" srcOrd="0" destOrd="0" presId="urn:microsoft.com/office/officeart/2005/8/layout/vList5"/>
    <dgm:cxn modelId="{1C34CB84-9C46-7D49-93FC-A8D6639DC7B7}" type="presOf" srcId="{51B056E4-3404-43FE-B2B1-C308CE737144}" destId="{301CDF90-26BC-0548-8311-77068BF6A71A}" srcOrd="0" destOrd="0" presId="urn:microsoft.com/office/officeart/2005/8/layout/vList5"/>
    <dgm:cxn modelId="{5CB32AAB-418B-4A7C-A3BC-AACD83BCC8FA}" srcId="{1567EAF0-7453-4002-9DB7-41B458B3978F}" destId="{51B056E4-3404-43FE-B2B1-C308CE737144}" srcOrd="3" destOrd="0" parTransId="{AF3ED2E2-A21F-4BA7-A0C5-411E07CA05FE}" sibTransId="{17155A1F-6D75-4948-B9B3-15144D5BB574}"/>
    <dgm:cxn modelId="{8EFCCCAE-0155-2F4D-AE8A-3F4F48104B8C}" type="presOf" srcId="{FE50F1B0-CA26-46AD-BC7D-90E8DD6D7601}" destId="{312A14ED-A788-2548-844B-A599122C4C9D}" srcOrd="0" destOrd="0" presId="urn:microsoft.com/office/officeart/2005/8/layout/vList5"/>
    <dgm:cxn modelId="{65024CC4-4F66-488B-8D17-844F755597CA}" srcId="{1567EAF0-7453-4002-9DB7-41B458B3978F}" destId="{8EA132A1-041F-4D71-9A25-862216064708}" srcOrd="1" destOrd="0" parTransId="{D732D981-29D9-4C5A-B726-201E5AE50A09}" sibTransId="{65F0B447-CB20-4FE8-A1DE-F4868959569C}"/>
    <dgm:cxn modelId="{577FACCB-5D03-624E-A085-7FC7F6F25FD1}" type="presOf" srcId="{6553BC12-CE60-4B56-85AB-15FF9E789A7B}" destId="{BD4143A1-E41D-3342-B52E-A7F6A9FD0DF2}" srcOrd="0" destOrd="0" presId="urn:microsoft.com/office/officeart/2005/8/layout/vList5"/>
    <dgm:cxn modelId="{1EDCBDD7-F1DE-458A-B199-C91AA3E7D886}" srcId="{1567EAF0-7453-4002-9DB7-41B458B3978F}" destId="{6553BC12-CE60-4B56-85AB-15FF9E789A7B}" srcOrd="6" destOrd="0" parTransId="{EDA05BA2-0473-477F-B43D-E5A3482C75DE}" sibTransId="{630163E3-5396-4B2C-8A6A-6BC216BCC58D}"/>
    <dgm:cxn modelId="{55B6B5E4-6DD1-4F04-9899-B45EA5AC1255}" srcId="{1567EAF0-7453-4002-9DB7-41B458B3978F}" destId="{FE50F1B0-CA26-46AD-BC7D-90E8DD6D7601}" srcOrd="0" destOrd="0" parTransId="{B9131C6A-C8BA-4E45-BCFA-C68DDC2D4D10}" sibTransId="{58946756-290F-4D6B-8259-3016AED6833E}"/>
    <dgm:cxn modelId="{4C5F2BF2-EADC-4EF8-8E06-36AB34E5AA9B}" srcId="{1567EAF0-7453-4002-9DB7-41B458B3978F}" destId="{BF9A26E4-3399-464E-8BEC-48A948F6BE33}" srcOrd="5" destOrd="0" parTransId="{0B9A861E-0525-42F3-A58E-00FBA4B9C0DD}" sibTransId="{767AC347-799F-45C6-A282-11A1C215D568}"/>
    <dgm:cxn modelId="{554AD1FD-CF85-E24A-8A4E-902310D4EEC2}" type="presOf" srcId="{0D00A724-4691-424F-9F7C-6E5369AAA17C}" destId="{7E48B13B-4D00-9A42-A1F3-5A92C4234295}" srcOrd="0" destOrd="0" presId="urn:microsoft.com/office/officeart/2005/8/layout/vList5"/>
    <dgm:cxn modelId="{0463210B-C620-5847-94DC-CD047F29E9BC}" type="presParOf" srcId="{E127D1A7-4FA6-1848-9C96-B42AAB140677}" destId="{084E4B33-1AD7-B643-8FA9-041482AE7C7E}" srcOrd="0" destOrd="0" presId="urn:microsoft.com/office/officeart/2005/8/layout/vList5"/>
    <dgm:cxn modelId="{59FECFC9-4E31-3648-95A6-6BE175F2ECB9}" type="presParOf" srcId="{084E4B33-1AD7-B643-8FA9-041482AE7C7E}" destId="{312A14ED-A788-2548-844B-A599122C4C9D}" srcOrd="0" destOrd="0" presId="urn:microsoft.com/office/officeart/2005/8/layout/vList5"/>
    <dgm:cxn modelId="{23729F11-1607-F74C-86D2-7884D0459EBA}" type="presParOf" srcId="{E127D1A7-4FA6-1848-9C96-B42AAB140677}" destId="{AC5E0337-2BFF-624E-8E0B-BE431DFDCB40}" srcOrd="1" destOrd="0" presId="urn:microsoft.com/office/officeart/2005/8/layout/vList5"/>
    <dgm:cxn modelId="{F5F4DA8D-E5C9-0741-978E-143E78C7AABA}" type="presParOf" srcId="{E127D1A7-4FA6-1848-9C96-B42AAB140677}" destId="{32998783-8EB9-0849-91FC-9A5370A26B7D}" srcOrd="2" destOrd="0" presId="urn:microsoft.com/office/officeart/2005/8/layout/vList5"/>
    <dgm:cxn modelId="{47BE7B95-7BFB-0F4F-AC39-78F233DE0A7D}" type="presParOf" srcId="{32998783-8EB9-0849-91FC-9A5370A26B7D}" destId="{7E4F100F-7B38-6948-9E0F-D59CA4AF1B4F}" srcOrd="0" destOrd="0" presId="urn:microsoft.com/office/officeart/2005/8/layout/vList5"/>
    <dgm:cxn modelId="{B42237BB-3CA8-324D-837B-D808905D8933}" type="presParOf" srcId="{E127D1A7-4FA6-1848-9C96-B42AAB140677}" destId="{0E4BA36B-1871-564F-84B9-72E6025D483C}" srcOrd="3" destOrd="0" presId="urn:microsoft.com/office/officeart/2005/8/layout/vList5"/>
    <dgm:cxn modelId="{6C573D11-590B-C940-BE66-CEA9A09EBAC0}" type="presParOf" srcId="{E127D1A7-4FA6-1848-9C96-B42AAB140677}" destId="{BF7440C7-B700-7B41-9433-A9335DE6408B}" srcOrd="4" destOrd="0" presId="urn:microsoft.com/office/officeart/2005/8/layout/vList5"/>
    <dgm:cxn modelId="{0F2A8EFE-8BB5-7A4E-9A8F-37DC5A8E32A6}" type="presParOf" srcId="{BF7440C7-B700-7B41-9433-A9335DE6408B}" destId="{7E48B13B-4D00-9A42-A1F3-5A92C4234295}" srcOrd="0" destOrd="0" presId="urn:microsoft.com/office/officeart/2005/8/layout/vList5"/>
    <dgm:cxn modelId="{07C6F09A-B552-DE40-9252-45413CAAFF59}" type="presParOf" srcId="{E127D1A7-4FA6-1848-9C96-B42AAB140677}" destId="{9DD60EE3-5F89-D645-8273-AFEE4D1CC2E9}" srcOrd="5" destOrd="0" presId="urn:microsoft.com/office/officeart/2005/8/layout/vList5"/>
    <dgm:cxn modelId="{647B880C-DAE0-2B4F-8562-D246143DB853}" type="presParOf" srcId="{E127D1A7-4FA6-1848-9C96-B42AAB140677}" destId="{4E2199F4-39B6-8E4B-B5BB-E7A163C00066}" srcOrd="6" destOrd="0" presId="urn:microsoft.com/office/officeart/2005/8/layout/vList5"/>
    <dgm:cxn modelId="{BB82E387-9FAE-EA47-9247-67090DEAC26C}" type="presParOf" srcId="{4E2199F4-39B6-8E4B-B5BB-E7A163C00066}" destId="{301CDF90-26BC-0548-8311-77068BF6A71A}" srcOrd="0" destOrd="0" presId="urn:microsoft.com/office/officeart/2005/8/layout/vList5"/>
    <dgm:cxn modelId="{5E93D948-49CB-904C-A287-AFE23D8A6D62}" type="presParOf" srcId="{E127D1A7-4FA6-1848-9C96-B42AAB140677}" destId="{ABA9506A-09E3-2F42-A214-89C2CBFFD86A}" srcOrd="7" destOrd="0" presId="urn:microsoft.com/office/officeart/2005/8/layout/vList5"/>
    <dgm:cxn modelId="{6F46EF2B-2917-FA4F-B48E-D2B3CAACD19A}" type="presParOf" srcId="{E127D1A7-4FA6-1848-9C96-B42AAB140677}" destId="{3C577FE4-F2B6-7B4E-915F-AE81A161D40F}" srcOrd="8" destOrd="0" presId="urn:microsoft.com/office/officeart/2005/8/layout/vList5"/>
    <dgm:cxn modelId="{4510B812-82CE-A440-B693-45773899BFA6}" type="presParOf" srcId="{3C577FE4-F2B6-7B4E-915F-AE81A161D40F}" destId="{44524CDA-DFED-7846-8ACE-B154BCB4BC85}" srcOrd="0" destOrd="0" presId="urn:microsoft.com/office/officeart/2005/8/layout/vList5"/>
    <dgm:cxn modelId="{25E95486-6A74-204D-A8AB-E89E10496123}" type="presParOf" srcId="{E127D1A7-4FA6-1848-9C96-B42AAB140677}" destId="{4EC28A1C-8271-3444-A810-6A2488EF5A28}" srcOrd="9" destOrd="0" presId="urn:microsoft.com/office/officeart/2005/8/layout/vList5"/>
    <dgm:cxn modelId="{4F02728C-EF35-024F-9767-09025DC4BA98}" type="presParOf" srcId="{E127D1A7-4FA6-1848-9C96-B42AAB140677}" destId="{3A19926E-7586-9342-9FC5-39F7D27E6855}" srcOrd="10" destOrd="0" presId="urn:microsoft.com/office/officeart/2005/8/layout/vList5"/>
    <dgm:cxn modelId="{985AD233-5B8D-1F47-B008-2934138E43AE}" type="presParOf" srcId="{3A19926E-7586-9342-9FC5-39F7D27E6855}" destId="{76D6B23C-CF8D-CD45-8A3D-A9C03B1A792D}" srcOrd="0" destOrd="0" presId="urn:microsoft.com/office/officeart/2005/8/layout/vList5"/>
    <dgm:cxn modelId="{E05ADB11-0C72-9D40-9B4D-48617BB71663}" type="presParOf" srcId="{E127D1A7-4FA6-1848-9C96-B42AAB140677}" destId="{5915AC4F-65D8-A349-8786-4CA7CAE660BB}" srcOrd="11" destOrd="0" presId="urn:microsoft.com/office/officeart/2005/8/layout/vList5"/>
    <dgm:cxn modelId="{D979402B-AA9D-C540-AA3D-FEE929D3349E}" type="presParOf" srcId="{E127D1A7-4FA6-1848-9C96-B42AAB140677}" destId="{CCF16D6A-3F8D-7940-A25B-5492717F1B31}" srcOrd="12" destOrd="0" presId="urn:microsoft.com/office/officeart/2005/8/layout/vList5"/>
    <dgm:cxn modelId="{1EA1B6D4-F89A-0543-92CB-38465C83BBC3}" type="presParOf" srcId="{CCF16D6A-3F8D-7940-A25B-5492717F1B31}" destId="{BD4143A1-E41D-3342-B52E-A7F6A9FD0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F9CDC-010B-442B-A0CA-341D13F36A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08DCF3-072A-4268-BF98-07AF27FB96B0}">
      <dgm:prSet custT="1"/>
      <dgm:spPr/>
      <dgm:t>
        <a:bodyPr/>
        <a:lstStyle/>
        <a:p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D375FB4-C02E-43EA-BA67-67E7C652C87B}" type="parTrans" cxnId="{32011A06-3D63-4A33-9B0D-E90A6363440E}">
      <dgm:prSet/>
      <dgm:spPr/>
      <dgm:t>
        <a:bodyPr/>
        <a:lstStyle/>
        <a:p>
          <a:endParaRPr lang="en-US"/>
        </a:p>
      </dgm:t>
    </dgm:pt>
    <dgm:pt modelId="{1E626880-6A00-43FB-97DC-8BDE6A0F9074}" type="sibTrans" cxnId="{32011A06-3D63-4A33-9B0D-E90A6363440E}">
      <dgm:prSet/>
      <dgm:spPr/>
      <dgm:t>
        <a:bodyPr/>
        <a:lstStyle/>
        <a:p>
          <a:endParaRPr lang="en-US"/>
        </a:p>
      </dgm:t>
    </dgm:pt>
    <dgm:pt modelId="{FC934E0B-3EB3-46CC-91E0-1173B7F88224}">
      <dgm:prSet custT="1"/>
      <dgm:spPr/>
      <dgm:t>
        <a:bodyPr/>
        <a:lstStyle/>
        <a:p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22D4F3D-7E4E-4345-ACD9-8B7E17752411}" type="parTrans" cxnId="{9C01D09E-D363-472A-BCAE-FE5FD636431B}">
      <dgm:prSet/>
      <dgm:spPr/>
      <dgm:t>
        <a:bodyPr/>
        <a:lstStyle/>
        <a:p>
          <a:endParaRPr lang="en-US"/>
        </a:p>
      </dgm:t>
    </dgm:pt>
    <dgm:pt modelId="{7A1EBD92-C0DC-47C2-ABC9-A3841CBE3B52}" type="sibTrans" cxnId="{9C01D09E-D363-472A-BCAE-FE5FD636431B}">
      <dgm:prSet/>
      <dgm:spPr/>
      <dgm:t>
        <a:bodyPr/>
        <a:lstStyle/>
        <a:p>
          <a:endParaRPr lang="en-US"/>
        </a:p>
      </dgm:t>
    </dgm:pt>
    <dgm:pt modelId="{6054FB34-7475-419C-9C5A-D11859B4DDD0}">
      <dgm:prSet custT="1"/>
      <dgm:spPr/>
      <dgm:t>
        <a:bodyPr/>
        <a:lstStyle/>
        <a:p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A48A0B-7BB7-4A3D-A117-64A1897F8003}" type="parTrans" cxnId="{17A25796-D16B-49E9-BB08-684E3C648C3A}">
      <dgm:prSet/>
      <dgm:spPr/>
      <dgm:t>
        <a:bodyPr/>
        <a:lstStyle/>
        <a:p>
          <a:endParaRPr lang="en-US"/>
        </a:p>
      </dgm:t>
    </dgm:pt>
    <dgm:pt modelId="{1ACF3CB8-04DF-4CD5-A3FE-51DA56594C1C}" type="sibTrans" cxnId="{17A25796-D16B-49E9-BB08-684E3C648C3A}">
      <dgm:prSet/>
      <dgm:spPr/>
      <dgm:t>
        <a:bodyPr/>
        <a:lstStyle/>
        <a:p>
          <a:endParaRPr lang="en-US"/>
        </a:p>
      </dgm:t>
    </dgm:pt>
    <dgm:pt modelId="{B7D35C53-DDCB-944B-A7DB-C1D4391C0489}" type="pres">
      <dgm:prSet presAssocID="{25BF9CDC-010B-442B-A0CA-341D13F36AAE}" presName="Name0" presStyleCnt="0">
        <dgm:presLayoutVars>
          <dgm:dir/>
          <dgm:resizeHandles val="exact"/>
        </dgm:presLayoutVars>
      </dgm:prSet>
      <dgm:spPr/>
    </dgm:pt>
    <dgm:pt modelId="{1EE160C8-C8F1-AC49-9037-69CA066DB6E5}" type="pres">
      <dgm:prSet presAssocID="{8A08DCF3-072A-4268-BF98-07AF27FB96B0}" presName="node" presStyleLbl="node1" presStyleIdx="0" presStyleCnt="3">
        <dgm:presLayoutVars>
          <dgm:bulletEnabled val="1"/>
        </dgm:presLayoutVars>
      </dgm:prSet>
      <dgm:spPr/>
    </dgm:pt>
    <dgm:pt modelId="{2266C139-1152-5143-9BF2-7149D9B1F328}" type="pres">
      <dgm:prSet presAssocID="{1E626880-6A00-43FB-97DC-8BDE6A0F9074}" presName="sibTrans" presStyleLbl="sibTrans2D1" presStyleIdx="0" presStyleCnt="2"/>
      <dgm:spPr/>
    </dgm:pt>
    <dgm:pt modelId="{8CA7D7EB-C360-D040-8036-9DE924669C76}" type="pres">
      <dgm:prSet presAssocID="{1E626880-6A00-43FB-97DC-8BDE6A0F9074}" presName="connectorText" presStyleLbl="sibTrans2D1" presStyleIdx="0" presStyleCnt="2"/>
      <dgm:spPr/>
    </dgm:pt>
    <dgm:pt modelId="{F11560AC-74CA-A94B-826C-88D704BE0A0E}" type="pres">
      <dgm:prSet presAssocID="{FC934E0B-3EB3-46CC-91E0-1173B7F88224}" presName="node" presStyleLbl="node1" presStyleIdx="1" presStyleCnt="3">
        <dgm:presLayoutVars>
          <dgm:bulletEnabled val="1"/>
        </dgm:presLayoutVars>
      </dgm:prSet>
      <dgm:spPr/>
    </dgm:pt>
    <dgm:pt modelId="{70F8E5C8-2BFF-8847-9BB1-ABC99AFEB7E5}" type="pres">
      <dgm:prSet presAssocID="{7A1EBD92-C0DC-47C2-ABC9-A3841CBE3B52}" presName="sibTrans" presStyleLbl="sibTrans2D1" presStyleIdx="1" presStyleCnt="2"/>
      <dgm:spPr/>
    </dgm:pt>
    <dgm:pt modelId="{E1595CEC-09A9-2647-AF8C-502D73309940}" type="pres">
      <dgm:prSet presAssocID="{7A1EBD92-C0DC-47C2-ABC9-A3841CBE3B52}" presName="connectorText" presStyleLbl="sibTrans2D1" presStyleIdx="1" presStyleCnt="2"/>
      <dgm:spPr/>
    </dgm:pt>
    <dgm:pt modelId="{C109E8F8-2931-F146-9390-08E6D6AD60B5}" type="pres">
      <dgm:prSet presAssocID="{6054FB34-7475-419C-9C5A-D11859B4DDD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011A06-3D63-4A33-9B0D-E90A6363440E}" srcId="{25BF9CDC-010B-442B-A0CA-341D13F36AAE}" destId="{8A08DCF3-072A-4268-BF98-07AF27FB96B0}" srcOrd="0" destOrd="0" parTransId="{1D375FB4-C02E-43EA-BA67-67E7C652C87B}" sibTransId="{1E626880-6A00-43FB-97DC-8BDE6A0F9074}"/>
    <dgm:cxn modelId="{6CE17107-ED8C-2742-8A86-FECECCBBF0F1}" type="presOf" srcId="{8A08DCF3-072A-4268-BF98-07AF27FB96B0}" destId="{1EE160C8-C8F1-AC49-9037-69CA066DB6E5}" srcOrd="0" destOrd="0" presId="urn:microsoft.com/office/officeart/2005/8/layout/process1"/>
    <dgm:cxn modelId="{1980DA13-EEF4-B549-9E8C-1B29654D7F9D}" type="presOf" srcId="{25BF9CDC-010B-442B-A0CA-341D13F36AAE}" destId="{B7D35C53-DDCB-944B-A7DB-C1D4391C0489}" srcOrd="0" destOrd="0" presId="urn:microsoft.com/office/officeart/2005/8/layout/process1"/>
    <dgm:cxn modelId="{0B8DD91C-FD57-D048-90A4-282788F1CE68}" type="presOf" srcId="{6054FB34-7475-419C-9C5A-D11859B4DDD0}" destId="{C109E8F8-2931-F146-9390-08E6D6AD60B5}" srcOrd="0" destOrd="0" presId="urn:microsoft.com/office/officeart/2005/8/layout/process1"/>
    <dgm:cxn modelId="{B3D4714F-0695-4B4D-A5F4-EB6F78716FA9}" type="presOf" srcId="{1E626880-6A00-43FB-97DC-8BDE6A0F9074}" destId="{8CA7D7EB-C360-D040-8036-9DE924669C76}" srcOrd="1" destOrd="0" presId="urn:microsoft.com/office/officeart/2005/8/layout/process1"/>
    <dgm:cxn modelId="{273F2A56-3526-A94A-8270-6C5D63ED9CC0}" type="presOf" srcId="{7A1EBD92-C0DC-47C2-ABC9-A3841CBE3B52}" destId="{E1595CEC-09A9-2647-AF8C-502D73309940}" srcOrd="1" destOrd="0" presId="urn:microsoft.com/office/officeart/2005/8/layout/process1"/>
    <dgm:cxn modelId="{179DE27F-D765-0946-8EF9-2D94D942081B}" type="presOf" srcId="{1E626880-6A00-43FB-97DC-8BDE6A0F9074}" destId="{2266C139-1152-5143-9BF2-7149D9B1F328}" srcOrd="0" destOrd="0" presId="urn:microsoft.com/office/officeart/2005/8/layout/process1"/>
    <dgm:cxn modelId="{17A25796-D16B-49E9-BB08-684E3C648C3A}" srcId="{25BF9CDC-010B-442B-A0CA-341D13F36AAE}" destId="{6054FB34-7475-419C-9C5A-D11859B4DDD0}" srcOrd="2" destOrd="0" parTransId="{32A48A0B-7BB7-4A3D-A117-64A1897F8003}" sibTransId="{1ACF3CB8-04DF-4CD5-A3FE-51DA56594C1C}"/>
    <dgm:cxn modelId="{9C01D09E-D363-472A-BCAE-FE5FD636431B}" srcId="{25BF9CDC-010B-442B-A0CA-341D13F36AAE}" destId="{FC934E0B-3EB3-46CC-91E0-1173B7F88224}" srcOrd="1" destOrd="0" parTransId="{122D4F3D-7E4E-4345-ACD9-8B7E17752411}" sibTransId="{7A1EBD92-C0DC-47C2-ABC9-A3841CBE3B52}"/>
    <dgm:cxn modelId="{564C95A6-DE3F-2A47-BE59-7AC0805107B5}" type="presOf" srcId="{FC934E0B-3EB3-46CC-91E0-1173B7F88224}" destId="{F11560AC-74CA-A94B-826C-88D704BE0A0E}" srcOrd="0" destOrd="0" presId="urn:microsoft.com/office/officeart/2005/8/layout/process1"/>
    <dgm:cxn modelId="{F74B81FD-FA25-E043-81E4-D9D2788077BE}" type="presOf" srcId="{7A1EBD92-C0DC-47C2-ABC9-A3841CBE3B52}" destId="{70F8E5C8-2BFF-8847-9BB1-ABC99AFEB7E5}" srcOrd="0" destOrd="0" presId="urn:microsoft.com/office/officeart/2005/8/layout/process1"/>
    <dgm:cxn modelId="{51ACEC27-9EC4-7841-93E0-5466E7226E92}" type="presParOf" srcId="{B7D35C53-DDCB-944B-A7DB-C1D4391C0489}" destId="{1EE160C8-C8F1-AC49-9037-69CA066DB6E5}" srcOrd="0" destOrd="0" presId="urn:microsoft.com/office/officeart/2005/8/layout/process1"/>
    <dgm:cxn modelId="{E55325AC-8C4C-A244-BE59-5C7134E0C0D8}" type="presParOf" srcId="{B7D35C53-DDCB-944B-A7DB-C1D4391C0489}" destId="{2266C139-1152-5143-9BF2-7149D9B1F328}" srcOrd="1" destOrd="0" presId="urn:microsoft.com/office/officeart/2005/8/layout/process1"/>
    <dgm:cxn modelId="{55CB48B7-DF67-3B44-BF6A-4EC186CA86D1}" type="presParOf" srcId="{2266C139-1152-5143-9BF2-7149D9B1F328}" destId="{8CA7D7EB-C360-D040-8036-9DE924669C76}" srcOrd="0" destOrd="0" presId="urn:microsoft.com/office/officeart/2005/8/layout/process1"/>
    <dgm:cxn modelId="{9A28CB41-D8F7-D445-AF73-76EA2D04679B}" type="presParOf" srcId="{B7D35C53-DDCB-944B-A7DB-C1D4391C0489}" destId="{F11560AC-74CA-A94B-826C-88D704BE0A0E}" srcOrd="2" destOrd="0" presId="urn:microsoft.com/office/officeart/2005/8/layout/process1"/>
    <dgm:cxn modelId="{242F4278-1349-1C4B-8345-5582C9184FC9}" type="presParOf" srcId="{B7D35C53-DDCB-944B-A7DB-C1D4391C0489}" destId="{70F8E5C8-2BFF-8847-9BB1-ABC99AFEB7E5}" srcOrd="3" destOrd="0" presId="urn:microsoft.com/office/officeart/2005/8/layout/process1"/>
    <dgm:cxn modelId="{69A6C9E6-4384-F548-8359-176152C41763}" type="presParOf" srcId="{70F8E5C8-2BFF-8847-9BB1-ABC99AFEB7E5}" destId="{E1595CEC-09A9-2647-AF8C-502D73309940}" srcOrd="0" destOrd="0" presId="urn:microsoft.com/office/officeart/2005/8/layout/process1"/>
    <dgm:cxn modelId="{36E16054-7219-8D49-824C-50F420F33ACC}" type="presParOf" srcId="{B7D35C53-DDCB-944B-A7DB-C1D4391C0489}" destId="{C109E8F8-2931-F146-9390-08E6D6AD60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F9CDC-010B-442B-A0CA-341D13F36A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08DCF3-072A-4268-BF98-07AF27FB96B0}">
      <dgm:prSet custT="1"/>
      <dgm:spPr/>
      <dgm:t>
        <a:bodyPr/>
        <a:lstStyle/>
        <a:p>
          <a:r>
            <a:rPr lang="zh-TW" sz="88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8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D375FB4-C02E-43EA-BA67-67E7C652C87B}" type="parTrans" cxnId="{32011A06-3D63-4A33-9B0D-E90A6363440E}">
      <dgm:prSet/>
      <dgm:spPr/>
      <dgm:t>
        <a:bodyPr/>
        <a:lstStyle/>
        <a:p>
          <a:endParaRPr lang="en-US"/>
        </a:p>
      </dgm:t>
    </dgm:pt>
    <dgm:pt modelId="{1E626880-6A00-43FB-97DC-8BDE6A0F9074}" type="sibTrans" cxnId="{32011A06-3D63-4A33-9B0D-E90A6363440E}">
      <dgm:prSet/>
      <dgm:spPr/>
      <dgm:t>
        <a:bodyPr/>
        <a:lstStyle/>
        <a:p>
          <a:endParaRPr lang="en-US"/>
        </a:p>
      </dgm:t>
    </dgm:pt>
    <dgm:pt modelId="{FC934E0B-3EB3-46CC-91E0-1173B7F88224}">
      <dgm:prSet custT="1"/>
      <dgm:spPr/>
      <dgm:t>
        <a:bodyPr/>
        <a:lstStyle/>
        <a:p>
          <a:r>
            <a:rPr 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22D4F3D-7E4E-4345-ACD9-8B7E17752411}" type="parTrans" cxnId="{9C01D09E-D363-472A-BCAE-FE5FD636431B}">
      <dgm:prSet/>
      <dgm:spPr/>
      <dgm:t>
        <a:bodyPr/>
        <a:lstStyle/>
        <a:p>
          <a:endParaRPr lang="en-US"/>
        </a:p>
      </dgm:t>
    </dgm:pt>
    <dgm:pt modelId="{7A1EBD92-C0DC-47C2-ABC9-A3841CBE3B52}" type="sibTrans" cxnId="{9C01D09E-D363-472A-BCAE-FE5FD636431B}">
      <dgm:prSet/>
      <dgm:spPr/>
      <dgm:t>
        <a:bodyPr/>
        <a:lstStyle/>
        <a:p>
          <a:endParaRPr lang="en-US"/>
        </a:p>
      </dgm:t>
    </dgm:pt>
    <dgm:pt modelId="{6054FB34-7475-419C-9C5A-D11859B4DDD0}">
      <dgm:prSet custT="1"/>
      <dgm:spPr/>
      <dgm:t>
        <a:bodyPr/>
        <a:lstStyle/>
        <a:p>
          <a:r>
            <a:rPr lang="zh-TW" sz="8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A48A0B-7BB7-4A3D-A117-64A1897F8003}" type="parTrans" cxnId="{17A25796-D16B-49E9-BB08-684E3C648C3A}">
      <dgm:prSet/>
      <dgm:spPr/>
      <dgm:t>
        <a:bodyPr/>
        <a:lstStyle/>
        <a:p>
          <a:endParaRPr lang="en-US"/>
        </a:p>
      </dgm:t>
    </dgm:pt>
    <dgm:pt modelId="{1ACF3CB8-04DF-4CD5-A3FE-51DA56594C1C}" type="sibTrans" cxnId="{17A25796-D16B-49E9-BB08-684E3C648C3A}">
      <dgm:prSet/>
      <dgm:spPr/>
      <dgm:t>
        <a:bodyPr/>
        <a:lstStyle/>
        <a:p>
          <a:endParaRPr lang="en-US"/>
        </a:p>
      </dgm:t>
    </dgm:pt>
    <dgm:pt modelId="{B7D35C53-DDCB-944B-A7DB-C1D4391C0489}" type="pres">
      <dgm:prSet presAssocID="{25BF9CDC-010B-442B-A0CA-341D13F36AAE}" presName="Name0" presStyleCnt="0">
        <dgm:presLayoutVars>
          <dgm:dir/>
          <dgm:resizeHandles val="exact"/>
        </dgm:presLayoutVars>
      </dgm:prSet>
      <dgm:spPr/>
    </dgm:pt>
    <dgm:pt modelId="{1EE160C8-C8F1-AC49-9037-69CA066DB6E5}" type="pres">
      <dgm:prSet presAssocID="{8A08DCF3-072A-4268-BF98-07AF27FB96B0}" presName="node" presStyleLbl="node1" presStyleIdx="0" presStyleCnt="3">
        <dgm:presLayoutVars>
          <dgm:bulletEnabled val="1"/>
        </dgm:presLayoutVars>
      </dgm:prSet>
      <dgm:spPr/>
    </dgm:pt>
    <dgm:pt modelId="{2266C139-1152-5143-9BF2-7149D9B1F328}" type="pres">
      <dgm:prSet presAssocID="{1E626880-6A00-43FB-97DC-8BDE6A0F9074}" presName="sibTrans" presStyleLbl="sibTrans2D1" presStyleIdx="0" presStyleCnt="2"/>
      <dgm:spPr/>
    </dgm:pt>
    <dgm:pt modelId="{8CA7D7EB-C360-D040-8036-9DE924669C76}" type="pres">
      <dgm:prSet presAssocID="{1E626880-6A00-43FB-97DC-8BDE6A0F9074}" presName="connectorText" presStyleLbl="sibTrans2D1" presStyleIdx="0" presStyleCnt="2"/>
      <dgm:spPr/>
    </dgm:pt>
    <dgm:pt modelId="{F11560AC-74CA-A94B-826C-88D704BE0A0E}" type="pres">
      <dgm:prSet presAssocID="{FC934E0B-3EB3-46CC-91E0-1173B7F88224}" presName="node" presStyleLbl="node1" presStyleIdx="1" presStyleCnt="3">
        <dgm:presLayoutVars>
          <dgm:bulletEnabled val="1"/>
        </dgm:presLayoutVars>
      </dgm:prSet>
      <dgm:spPr/>
    </dgm:pt>
    <dgm:pt modelId="{70F8E5C8-2BFF-8847-9BB1-ABC99AFEB7E5}" type="pres">
      <dgm:prSet presAssocID="{7A1EBD92-C0DC-47C2-ABC9-A3841CBE3B52}" presName="sibTrans" presStyleLbl="sibTrans2D1" presStyleIdx="1" presStyleCnt="2"/>
      <dgm:spPr/>
    </dgm:pt>
    <dgm:pt modelId="{E1595CEC-09A9-2647-AF8C-502D73309940}" type="pres">
      <dgm:prSet presAssocID="{7A1EBD92-C0DC-47C2-ABC9-A3841CBE3B52}" presName="connectorText" presStyleLbl="sibTrans2D1" presStyleIdx="1" presStyleCnt="2"/>
      <dgm:spPr/>
    </dgm:pt>
    <dgm:pt modelId="{C109E8F8-2931-F146-9390-08E6D6AD60B5}" type="pres">
      <dgm:prSet presAssocID="{6054FB34-7475-419C-9C5A-D11859B4DDD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011A06-3D63-4A33-9B0D-E90A6363440E}" srcId="{25BF9CDC-010B-442B-A0CA-341D13F36AAE}" destId="{8A08DCF3-072A-4268-BF98-07AF27FB96B0}" srcOrd="0" destOrd="0" parTransId="{1D375FB4-C02E-43EA-BA67-67E7C652C87B}" sibTransId="{1E626880-6A00-43FB-97DC-8BDE6A0F9074}"/>
    <dgm:cxn modelId="{6CE17107-ED8C-2742-8A86-FECECCBBF0F1}" type="presOf" srcId="{8A08DCF3-072A-4268-BF98-07AF27FB96B0}" destId="{1EE160C8-C8F1-AC49-9037-69CA066DB6E5}" srcOrd="0" destOrd="0" presId="urn:microsoft.com/office/officeart/2005/8/layout/process1"/>
    <dgm:cxn modelId="{1980DA13-EEF4-B549-9E8C-1B29654D7F9D}" type="presOf" srcId="{25BF9CDC-010B-442B-A0CA-341D13F36AAE}" destId="{B7D35C53-DDCB-944B-A7DB-C1D4391C0489}" srcOrd="0" destOrd="0" presId="urn:microsoft.com/office/officeart/2005/8/layout/process1"/>
    <dgm:cxn modelId="{0B8DD91C-FD57-D048-90A4-282788F1CE68}" type="presOf" srcId="{6054FB34-7475-419C-9C5A-D11859B4DDD0}" destId="{C109E8F8-2931-F146-9390-08E6D6AD60B5}" srcOrd="0" destOrd="0" presId="urn:microsoft.com/office/officeart/2005/8/layout/process1"/>
    <dgm:cxn modelId="{B3D4714F-0695-4B4D-A5F4-EB6F78716FA9}" type="presOf" srcId="{1E626880-6A00-43FB-97DC-8BDE6A0F9074}" destId="{8CA7D7EB-C360-D040-8036-9DE924669C76}" srcOrd="1" destOrd="0" presId="urn:microsoft.com/office/officeart/2005/8/layout/process1"/>
    <dgm:cxn modelId="{273F2A56-3526-A94A-8270-6C5D63ED9CC0}" type="presOf" srcId="{7A1EBD92-C0DC-47C2-ABC9-A3841CBE3B52}" destId="{E1595CEC-09A9-2647-AF8C-502D73309940}" srcOrd="1" destOrd="0" presId="urn:microsoft.com/office/officeart/2005/8/layout/process1"/>
    <dgm:cxn modelId="{179DE27F-D765-0946-8EF9-2D94D942081B}" type="presOf" srcId="{1E626880-6A00-43FB-97DC-8BDE6A0F9074}" destId="{2266C139-1152-5143-9BF2-7149D9B1F328}" srcOrd="0" destOrd="0" presId="urn:microsoft.com/office/officeart/2005/8/layout/process1"/>
    <dgm:cxn modelId="{17A25796-D16B-49E9-BB08-684E3C648C3A}" srcId="{25BF9CDC-010B-442B-A0CA-341D13F36AAE}" destId="{6054FB34-7475-419C-9C5A-D11859B4DDD0}" srcOrd="2" destOrd="0" parTransId="{32A48A0B-7BB7-4A3D-A117-64A1897F8003}" sibTransId="{1ACF3CB8-04DF-4CD5-A3FE-51DA56594C1C}"/>
    <dgm:cxn modelId="{9C01D09E-D363-472A-BCAE-FE5FD636431B}" srcId="{25BF9CDC-010B-442B-A0CA-341D13F36AAE}" destId="{FC934E0B-3EB3-46CC-91E0-1173B7F88224}" srcOrd="1" destOrd="0" parTransId="{122D4F3D-7E4E-4345-ACD9-8B7E17752411}" sibTransId="{7A1EBD92-C0DC-47C2-ABC9-A3841CBE3B52}"/>
    <dgm:cxn modelId="{564C95A6-DE3F-2A47-BE59-7AC0805107B5}" type="presOf" srcId="{FC934E0B-3EB3-46CC-91E0-1173B7F88224}" destId="{F11560AC-74CA-A94B-826C-88D704BE0A0E}" srcOrd="0" destOrd="0" presId="urn:microsoft.com/office/officeart/2005/8/layout/process1"/>
    <dgm:cxn modelId="{F74B81FD-FA25-E043-81E4-D9D2788077BE}" type="presOf" srcId="{7A1EBD92-C0DC-47C2-ABC9-A3841CBE3B52}" destId="{70F8E5C8-2BFF-8847-9BB1-ABC99AFEB7E5}" srcOrd="0" destOrd="0" presId="urn:microsoft.com/office/officeart/2005/8/layout/process1"/>
    <dgm:cxn modelId="{51ACEC27-9EC4-7841-93E0-5466E7226E92}" type="presParOf" srcId="{B7D35C53-DDCB-944B-A7DB-C1D4391C0489}" destId="{1EE160C8-C8F1-AC49-9037-69CA066DB6E5}" srcOrd="0" destOrd="0" presId="urn:microsoft.com/office/officeart/2005/8/layout/process1"/>
    <dgm:cxn modelId="{E55325AC-8C4C-A244-BE59-5C7134E0C0D8}" type="presParOf" srcId="{B7D35C53-DDCB-944B-A7DB-C1D4391C0489}" destId="{2266C139-1152-5143-9BF2-7149D9B1F328}" srcOrd="1" destOrd="0" presId="urn:microsoft.com/office/officeart/2005/8/layout/process1"/>
    <dgm:cxn modelId="{55CB48B7-DF67-3B44-BF6A-4EC186CA86D1}" type="presParOf" srcId="{2266C139-1152-5143-9BF2-7149D9B1F328}" destId="{8CA7D7EB-C360-D040-8036-9DE924669C76}" srcOrd="0" destOrd="0" presId="urn:microsoft.com/office/officeart/2005/8/layout/process1"/>
    <dgm:cxn modelId="{9A28CB41-D8F7-D445-AF73-76EA2D04679B}" type="presParOf" srcId="{B7D35C53-DDCB-944B-A7DB-C1D4391C0489}" destId="{F11560AC-74CA-A94B-826C-88D704BE0A0E}" srcOrd="2" destOrd="0" presId="urn:microsoft.com/office/officeart/2005/8/layout/process1"/>
    <dgm:cxn modelId="{242F4278-1349-1C4B-8345-5582C9184FC9}" type="presParOf" srcId="{B7D35C53-DDCB-944B-A7DB-C1D4391C0489}" destId="{70F8E5C8-2BFF-8847-9BB1-ABC99AFEB7E5}" srcOrd="3" destOrd="0" presId="urn:microsoft.com/office/officeart/2005/8/layout/process1"/>
    <dgm:cxn modelId="{69A6C9E6-4384-F548-8359-176152C41763}" type="presParOf" srcId="{70F8E5C8-2BFF-8847-9BB1-ABC99AFEB7E5}" destId="{E1595CEC-09A9-2647-AF8C-502D73309940}" srcOrd="0" destOrd="0" presId="urn:microsoft.com/office/officeart/2005/8/layout/process1"/>
    <dgm:cxn modelId="{36E16054-7219-8D49-824C-50F420F33ACC}" type="presParOf" srcId="{B7D35C53-DDCB-944B-A7DB-C1D4391C0489}" destId="{C109E8F8-2931-F146-9390-08E6D6AD60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F9CDC-010B-442B-A0CA-341D13F36A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08DCF3-072A-4268-BF98-07AF27FB96B0}">
      <dgm:prSet custT="1"/>
      <dgm:spPr/>
      <dgm:t>
        <a:bodyPr/>
        <a:lstStyle/>
        <a:p>
          <a:r>
            <a:rPr lang="zh-TW" sz="80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D375FB4-C02E-43EA-BA67-67E7C652C87B}" type="parTrans" cxnId="{32011A06-3D63-4A33-9B0D-E90A6363440E}">
      <dgm:prSet/>
      <dgm:spPr/>
      <dgm:t>
        <a:bodyPr/>
        <a:lstStyle/>
        <a:p>
          <a:endParaRPr lang="en-US"/>
        </a:p>
      </dgm:t>
    </dgm:pt>
    <dgm:pt modelId="{1E626880-6A00-43FB-97DC-8BDE6A0F9074}" type="sibTrans" cxnId="{32011A06-3D63-4A33-9B0D-E90A6363440E}">
      <dgm:prSet/>
      <dgm:spPr/>
      <dgm:t>
        <a:bodyPr/>
        <a:lstStyle/>
        <a:p>
          <a:endParaRPr lang="en-US"/>
        </a:p>
      </dgm:t>
    </dgm:pt>
    <dgm:pt modelId="{FC934E0B-3EB3-46CC-91E0-1173B7F88224}">
      <dgm:prSet custT="1"/>
      <dgm:spPr/>
      <dgm:t>
        <a:bodyPr/>
        <a:lstStyle/>
        <a:p>
          <a:r>
            <a:rPr lang="zh-TW" sz="8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22D4F3D-7E4E-4345-ACD9-8B7E17752411}" type="parTrans" cxnId="{9C01D09E-D363-472A-BCAE-FE5FD636431B}">
      <dgm:prSet/>
      <dgm:spPr/>
      <dgm:t>
        <a:bodyPr/>
        <a:lstStyle/>
        <a:p>
          <a:endParaRPr lang="en-US"/>
        </a:p>
      </dgm:t>
    </dgm:pt>
    <dgm:pt modelId="{7A1EBD92-C0DC-47C2-ABC9-A3841CBE3B52}" type="sibTrans" cxnId="{9C01D09E-D363-472A-BCAE-FE5FD636431B}">
      <dgm:prSet/>
      <dgm:spPr/>
      <dgm:t>
        <a:bodyPr/>
        <a:lstStyle/>
        <a:p>
          <a:endParaRPr lang="en-US"/>
        </a:p>
      </dgm:t>
    </dgm:pt>
    <dgm:pt modelId="{6054FB34-7475-419C-9C5A-D11859B4DDD0}">
      <dgm:prSet custT="1"/>
      <dgm:spPr/>
      <dgm:t>
        <a:bodyPr/>
        <a:lstStyle/>
        <a:p>
          <a:r>
            <a:rPr 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A48A0B-7BB7-4A3D-A117-64A1897F8003}" type="parTrans" cxnId="{17A25796-D16B-49E9-BB08-684E3C648C3A}">
      <dgm:prSet/>
      <dgm:spPr/>
      <dgm:t>
        <a:bodyPr/>
        <a:lstStyle/>
        <a:p>
          <a:endParaRPr lang="en-US"/>
        </a:p>
      </dgm:t>
    </dgm:pt>
    <dgm:pt modelId="{1ACF3CB8-04DF-4CD5-A3FE-51DA56594C1C}" type="sibTrans" cxnId="{17A25796-D16B-49E9-BB08-684E3C648C3A}">
      <dgm:prSet/>
      <dgm:spPr/>
      <dgm:t>
        <a:bodyPr/>
        <a:lstStyle/>
        <a:p>
          <a:endParaRPr lang="en-US"/>
        </a:p>
      </dgm:t>
    </dgm:pt>
    <dgm:pt modelId="{B7D35C53-DDCB-944B-A7DB-C1D4391C0489}" type="pres">
      <dgm:prSet presAssocID="{25BF9CDC-010B-442B-A0CA-341D13F36AAE}" presName="Name0" presStyleCnt="0">
        <dgm:presLayoutVars>
          <dgm:dir/>
          <dgm:resizeHandles val="exact"/>
        </dgm:presLayoutVars>
      </dgm:prSet>
      <dgm:spPr/>
    </dgm:pt>
    <dgm:pt modelId="{1EE160C8-C8F1-AC49-9037-69CA066DB6E5}" type="pres">
      <dgm:prSet presAssocID="{8A08DCF3-072A-4268-BF98-07AF27FB96B0}" presName="node" presStyleLbl="node1" presStyleIdx="0" presStyleCnt="3">
        <dgm:presLayoutVars>
          <dgm:bulletEnabled val="1"/>
        </dgm:presLayoutVars>
      </dgm:prSet>
      <dgm:spPr/>
    </dgm:pt>
    <dgm:pt modelId="{2266C139-1152-5143-9BF2-7149D9B1F328}" type="pres">
      <dgm:prSet presAssocID="{1E626880-6A00-43FB-97DC-8BDE6A0F9074}" presName="sibTrans" presStyleLbl="sibTrans2D1" presStyleIdx="0" presStyleCnt="2"/>
      <dgm:spPr/>
    </dgm:pt>
    <dgm:pt modelId="{8CA7D7EB-C360-D040-8036-9DE924669C76}" type="pres">
      <dgm:prSet presAssocID="{1E626880-6A00-43FB-97DC-8BDE6A0F9074}" presName="connectorText" presStyleLbl="sibTrans2D1" presStyleIdx="0" presStyleCnt="2"/>
      <dgm:spPr/>
    </dgm:pt>
    <dgm:pt modelId="{F11560AC-74CA-A94B-826C-88D704BE0A0E}" type="pres">
      <dgm:prSet presAssocID="{FC934E0B-3EB3-46CC-91E0-1173B7F88224}" presName="node" presStyleLbl="node1" presStyleIdx="1" presStyleCnt="3">
        <dgm:presLayoutVars>
          <dgm:bulletEnabled val="1"/>
        </dgm:presLayoutVars>
      </dgm:prSet>
      <dgm:spPr/>
    </dgm:pt>
    <dgm:pt modelId="{70F8E5C8-2BFF-8847-9BB1-ABC99AFEB7E5}" type="pres">
      <dgm:prSet presAssocID="{7A1EBD92-C0DC-47C2-ABC9-A3841CBE3B52}" presName="sibTrans" presStyleLbl="sibTrans2D1" presStyleIdx="1" presStyleCnt="2"/>
      <dgm:spPr/>
    </dgm:pt>
    <dgm:pt modelId="{E1595CEC-09A9-2647-AF8C-502D73309940}" type="pres">
      <dgm:prSet presAssocID="{7A1EBD92-C0DC-47C2-ABC9-A3841CBE3B52}" presName="connectorText" presStyleLbl="sibTrans2D1" presStyleIdx="1" presStyleCnt="2"/>
      <dgm:spPr/>
    </dgm:pt>
    <dgm:pt modelId="{C109E8F8-2931-F146-9390-08E6D6AD60B5}" type="pres">
      <dgm:prSet presAssocID="{6054FB34-7475-419C-9C5A-D11859B4DDD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011A06-3D63-4A33-9B0D-E90A6363440E}" srcId="{25BF9CDC-010B-442B-A0CA-341D13F36AAE}" destId="{8A08DCF3-072A-4268-BF98-07AF27FB96B0}" srcOrd="0" destOrd="0" parTransId="{1D375FB4-C02E-43EA-BA67-67E7C652C87B}" sibTransId="{1E626880-6A00-43FB-97DC-8BDE6A0F9074}"/>
    <dgm:cxn modelId="{6CE17107-ED8C-2742-8A86-FECECCBBF0F1}" type="presOf" srcId="{8A08DCF3-072A-4268-BF98-07AF27FB96B0}" destId="{1EE160C8-C8F1-AC49-9037-69CA066DB6E5}" srcOrd="0" destOrd="0" presId="urn:microsoft.com/office/officeart/2005/8/layout/process1"/>
    <dgm:cxn modelId="{1980DA13-EEF4-B549-9E8C-1B29654D7F9D}" type="presOf" srcId="{25BF9CDC-010B-442B-A0CA-341D13F36AAE}" destId="{B7D35C53-DDCB-944B-A7DB-C1D4391C0489}" srcOrd="0" destOrd="0" presId="urn:microsoft.com/office/officeart/2005/8/layout/process1"/>
    <dgm:cxn modelId="{0B8DD91C-FD57-D048-90A4-282788F1CE68}" type="presOf" srcId="{6054FB34-7475-419C-9C5A-D11859B4DDD0}" destId="{C109E8F8-2931-F146-9390-08E6D6AD60B5}" srcOrd="0" destOrd="0" presId="urn:microsoft.com/office/officeart/2005/8/layout/process1"/>
    <dgm:cxn modelId="{B3D4714F-0695-4B4D-A5F4-EB6F78716FA9}" type="presOf" srcId="{1E626880-6A00-43FB-97DC-8BDE6A0F9074}" destId="{8CA7D7EB-C360-D040-8036-9DE924669C76}" srcOrd="1" destOrd="0" presId="urn:microsoft.com/office/officeart/2005/8/layout/process1"/>
    <dgm:cxn modelId="{273F2A56-3526-A94A-8270-6C5D63ED9CC0}" type="presOf" srcId="{7A1EBD92-C0DC-47C2-ABC9-A3841CBE3B52}" destId="{E1595CEC-09A9-2647-AF8C-502D73309940}" srcOrd="1" destOrd="0" presId="urn:microsoft.com/office/officeart/2005/8/layout/process1"/>
    <dgm:cxn modelId="{179DE27F-D765-0946-8EF9-2D94D942081B}" type="presOf" srcId="{1E626880-6A00-43FB-97DC-8BDE6A0F9074}" destId="{2266C139-1152-5143-9BF2-7149D9B1F328}" srcOrd="0" destOrd="0" presId="urn:microsoft.com/office/officeart/2005/8/layout/process1"/>
    <dgm:cxn modelId="{17A25796-D16B-49E9-BB08-684E3C648C3A}" srcId="{25BF9CDC-010B-442B-A0CA-341D13F36AAE}" destId="{6054FB34-7475-419C-9C5A-D11859B4DDD0}" srcOrd="2" destOrd="0" parTransId="{32A48A0B-7BB7-4A3D-A117-64A1897F8003}" sibTransId="{1ACF3CB8-04DF-4CD5-A3FE-51DA56594C1C}"/>
    <dgm:cxn modelId="{9C01D09E-D363-472A-BCAE-FE5FD636431B}" srcId="{25BF9CDC-010B-442B-A0CA-341D13F36AAE}" destId="{FC934E0B-3EB3-46CC-91E0-1173B7F88224}" srcOrd="1" destOrd="0" parTransId="{122D4F3D-7E4E-4345-ACD9-8B7E17752411}" sibTransId="{7A1EBD92-C0DC-47C2-ABC9-A3841CBE3B52}"/>
    <dgm:cxn modelId="{564C95A6-DE3F-2A47-BE59-7AC0805107B5}" type="presOf" srcId="{FC934E0B-3EB3-46CC-91E0-1173B7F88224}" destId="{F11560AC-74CA-A94B-826C-88D704BE0A0E}" srcOrd="0" destOrd="0" presId="urn:microsoft.com/office/officeart/2005/8/layout/process1"/>
    <dgm:cxn modelId="{F74B81FD-FA25-E043-81E4-D9D2788077BE}" type="presOf" srcId="{7A1EBD92-C0DC-47C2-ABC9-A3841CBE3B52}" destId="{70F8E5C8-2BFF-8847-9BB1-ABC99AFEB7E5}" srcOrd="0" destOrd="0" presId="urn:microsoft.com/office/officeart/2005/8/layout/process1"/>
    <dgm:cxn modelId="{51ACEC27-9EC4-7841-93E0-5466E7226E92}" type="presParOf" srcId="{B7D35C53-DDCB-944B-A7DB-C1D4391C0489}" destId="{1EE160C8-C8F1-AC49-9037-69CA066DB6E5}" srcOrd="0" destOrd="0" presId="urn:microsoft.com/office/officeart/2005/8/layout/process1"/>
    <dgm:cxn modelId="{E55325AC-8C4C-A244-BE59-5C7134E0C0D8}" type="presParOf" srcId="{B7D35C53-DDCB-944B-A7DB-C1D4391C0489}" destId="{2266C139-1152-5143-9BF2-7149D9B1F328}" srcOrd="1" destOrd="0" presId="urn:microsoft.com/office/officeart/2005/8/layout/process1"/>
    <dgm:cxn modelId="{55CB48B7-DF67-3B44-BF6A-4EC186CA86D1}" type="presParOf" srcId="{2266C139-1152-5143-9BF2-7149D9B1F328}" destId="{8CA7D7EB-C360-D040-8036-9DE924669C76}" srcOrd="0" destOrd="0" presId="urn:microsoft.com/office/officeart/2005/8/layout/process1"/>
    <dgm:cxn modelId="{9A28CB41-D8F7-D445-AF73-76EA2D04679B}" type="presParOf" srcId="{B7D35C53-DDCB-944B-A7DB-C1D4391C0489}" destId="{F11560AC-74CA-A94B-826C-88D704BE0A0E}" srcOrd="2" destOrd="0" presId="urn:microsoft.com/office/officeart/2005/8/layout/process1"/>
    <dgm:cxn modelId="{242F4278-1349-1C4B-8345-5582C9184FC9}" type="presParOf" srcId="{B7D35C53-DDCB-944B-A7DB-C1D4391C0489}" destId="{70F8E5C8-2BFF-8847-9BB1-ABC99AFEB7E5}" srcOrd="3" destOrd="0" presId="urn:microsoft.com/office/officeart/2005/8/layout/process1"/>
    <dgm:cxn modelId="{69A6C9E6-4384-F548-8359-176152C41763}" type="presParOf" srcId="{70F8E5C8-2BFF-8847-9BB1-ABC99AFEB7E5}" destId="{E1595CEC-09A9-2647-AF8C-502D73309940}" srcOrd="0" destOrd="0" presId="urn:microsoft.com/office/officeart/2005/8/layout/process1"/>
    <dgm:cxn modelId="{36E16054-7219-8D49-824C-50F420F33ACC}" type="presParOf" srcId="{B7D35C53-DDCB-944B-A7DB-C1D4391C0489}" destId="{C109E8F8-2931-F146-9390-08E6D6AD60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A14ED-A788-2548-844B-A599122C4C9D}">
      <dsp:nvSpPr>
        <dsp:cNvPr id="0" name=""/>
        <dsp:cNvSpPr/>
      </dsp:nvSpPr>
      <dsp:spPr>
        <a:xfrm>
          <a:off x="1803099" y="430"/>
          <a:ext cx="4518416" cy="689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光</a:t>
          </a:r>
          <a:endParaRPr lang="en-US" sz="2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34105"/>
        <a:ext cx="4451066" cy="622476"/>
      </dsp:txXfrm>
    </dsp:sp>
    <dsp:sp modelId="{7E4F100F-7B38-6948-9E0F-D59CA4AF1B4F}">
      <dsp:nvSpPr>
        <dsp:cNvPr id="0" name=""/>
        <dsp:cNvSpPr/>
      </dsp:nvSpPr>
      <dsp:spPr>
        <a:xfrm>
          <a:off x="1803099" y="724748"/>
          <a:ext cx="4522311" cy="6898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空气</a:t>
          </a:r>
          <a:endParaRPr lang="en-US" sz="2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758423"/>
        <a:ext cx="4454961" cy="622476"/>
      </dsp:txXfrm>
    </dsp:sp>
    <dsp:sp modelId="{7E48B13B-4D00-9A42-A1F3-5A92C4234295}">
      <dsp:nvSpPr>
        <dsp:cNvPr id="0" name=""/>
        <dsp:cNvSpPr/>
      </dsp:nvSpPr>
      <dsp:spPr>
        <a:xfrm>
          <a:off x="1803099" y="1449065"/>
          <a:ext cx="4504962" cy="6898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 </a:t>
          </a: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植物</a:t>
          </a:r>
          <a:endParaRPr lang="en-US" sz="2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1482740"/>
        <a:ext cx="4437612" cy="622476"/>
      </dsp:txXfrm>
    </dsp:sp>
    <dsp:sp modelId="{301CDF90-26BC-0548-8311-77068BF6A71A}">
      <dsp:nvSpPr>
        <dsp:cNvPr id="0" name=""/>
        <dsp:cNvSpPr/>
      </dsp:nvSpPr>
      <dsp:spPr>
        <a:xfrm>
          <a:off x="1803099" y="2173383"/>
          <a:ext cx="4589671" cy="6898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4 </a:t>
          </a: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光体</a:t>
          </a:r>
          <a:endParaRPr lang="en-US" sz="2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2207058"/>
        <a:ext cx="4522321" cy="622476"/>
      </dsp:txXfrm>
    </dsp:sp>
    <dsp:sp modelId="{44524CDA-DFED-7846-8ACE-B154BCB4BC85}">
      <dsp:nvSpPr>
        <dsp:cNvPr id="0" name=""/>
        <dsp:cNvSpPr/>
      </dsp:nvSpPr>
      <dsp:spPr>
        <a:xfrm>
          <a:off x="1803099" y="2897701"/>
          <a:ext cx="4542168" cy="6898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5 </a:t>
          </a: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天空与水中生物</a:t>
          </a:r>
          <a:endParaRPr lang="en-US" sz="2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2931376"/>
        <a:ext cx="4474818" cy="622476"/>
      </dsp:txXfrm>
    </dsp:sp>
    <dsp:sp modelId="{76D6B23C-CF8D-CD45-8A3D-A9C03B1A792D}">
      <dsp:nvSpPr>
        <dsp:cNvPr id="0" name=""/>
        <dsp:cNvSpPr/>
      </dsp:nvSpPr>
      <dsp:spPr>
        <a:xfrm>
          <a:off x="1803099" y="3622019"/>
          <a:ext cx="4589671" cy="689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6 </a:t>
          </a:r>
          <a:r>
            <a:rPr lang="en-US" sz="24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地上动物与人</a:t>
          </a:r>
          <a:endParaRPr lang="en-US" sz="2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3655694"/>
        <a:ext cx="4522321" cy="622476"/>
      </dsp:txXfrm>
    </dsp:sp>
    <dsp:sp modelId="{BD4143A1-E41D-3342-B52E-A7F6A9FD0DF2}">
      <dsp:nvSpPr>
        <dsp:cNvPr id="0" name=""/>
        <dsp:cNvSpPr/>
      </dsp:nvSpPr>
      <dsp:spPr>
        <a:xfrm>
          <a:off x="1803099" y="4346337"/>
          <a:ext cx="4565949" cy="6898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第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7 </a:t>
          </a:r>
          <a:r>
            <a:rPr lang="en-US" sz="2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</a:t>
          </a:r>
          <a:r>
            <a:rPr lang="zh-CN" sz="2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安息</a:t>
          </a:r>
          <a:endParaRPr lang="en-US" sz="2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36774" y="4380012"/>
        <a:ext cx="4498599" cy="622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0C8-C8F1-AC49-9037-69CA066DB6E5}">
      <dsp:nvSpPr>
        <dsp:cNvPr id="0" name=""/>
        <dsp:cNvSpPr/>
      </dsp:nvSpPr>
      <dsp:spPr>
        <a:xfrm>
          <a:off x="6931" y="272046"/>
          <a:ext cx="2071799" cy="3807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7612" y="332727"/>
        <a:ext cx="1950437" cy="3685883"/>
      </dsp:txXfrm>
    </dsp:sp>
    <dsp:sp modelId="{2266C139-1152-5143-9BF2-7149D9B1F328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85910" y="2021526"/>
        <a:ext cx="307455" cy="308284"/>
      </dsp:txXfrm>
    </dsp:sp>
    <dsp:sp modelId="{F11560AC-74CA-A94B-826C-88D704BE0A0E}">
      <dsp:nvSpPr>
        <dsp:cNvPr id="0" name=""/>
        <dsp:cNvSpPr/>
      </dsp:nvSpPr>
      <dsp:spPr>
        <a:xfrm>
          <a:off x="2907450" y="272046"/>
          <a:ext cx="2071799" cy="38072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8131" y="332727"/>
        <a:ext cx="1950437" cy="3685883"/>
      </dsp:txXfrm>
    </dsp:sp>
    <dsp:sp modelId="{70F8E5C8-2BFF-8847-9BB1-ABC99AFEB7E5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6429" y="2021526"/>
        <a:ext cx="307455" cy="308284"/>
      </dsp:txXfrm>
    </dsp:sp>
    <dsp:sp modelId="{C109E8F8-2931-F146-9390-08E6D6AD60B5}">
      <dsp:nvSpPr>
        <dsp:cNvPr id="0" name=""/>
        <dsp:cNvSpPr/>
      </dsp:nvSpPr>
      <dsp:spPr>
        <a:xfrm>
          <a:off x="5807969" y="272046"/>
          <a:ext cx="2071799" cy="38072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8650" y="332727"/>
        <a:ext cx="1950437" cy="368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0C8-C8F1-AC49-9037-69CA066DB6E5}">
      <dsp:nvSpPr>
        <dsp:cNvPr id="0" name=""/>
        <dsp:cNvSpPr/>
      </dsp:nvSpPr>
      <dsp:spPr>
        <a:xfrm>
          <a:off x="6931" y="87683"/>
          <a:ext cx="2071799" cy="41759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800" kern="12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7612" y="148364"/>
        <a:ext cx="1950437" cy="4054608"/>
      </dsp:txXfrm>
    </dsp:sp>
    <dsp:sp modelId="{2266C139-1152-5143-9BF2-7149D9B1F328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85910" y="2021526"/>
        <a:ext cx="307455" cy="308284"/>
      </dsp:txXfrm>
    </dsp:sp>
    <dsp:sp modelId="{F11560AC-74CA-A94B-826C-88D704BE0A0E}">
      <dsp:nvSpPr>
        <dsp:cNvPr id="0" name=""/>
        <dsp:cNvSpPr/>
      </dsp:nvSpPr>
      <dsp:spPr>
        <a:xfrm>
          <a:off x="2907450" y="87683"/>
          <a:ext cx="2071799" cy="4175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8131" y="148364"/>
        <a:ext cx="1950437" cy="4054608"/>
      </dsp:txXfrm>
    </dsp:sp>
    <dsp:sp modelId="{70F8E5C8-2BFF-8847-9BB1-ABC99AFEB7E5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6429" y="2021526"/>
        <a:ext cx="307455" cy="308284"/>
      </dsp:txXfrm>
    </dsp:sp>
    <dsp:sp modelId="{C109E8F8-2931-F146-9390-08E6D6AD60B5}">
      <dsp:nvSpPr>
        <dsp:cNvPr id="0" name=""/>
        <dsp:cNvSpPr/>
      </dsp:nvSpPr>
      <dsp:spPr>
        <a:xfrm>
          <a:off x="5807969" y="87683"/>
          <a:ext cx="2071799" cy="41759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8650" y="148364"/>
        <a:ext cx="1950437" cy="4054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0C8-C8F1-AC49-9037-69CA066DB6E5}">
      <dsp:nvSpPr>
        <dsp:cNvPr id="0" name=""/>
        <dsp:cNvSpPr/>
      </dsp:nvSpPr>
      <dsp:spPr>
        <a:xfrm>
          <a:off x="6931" y="93515"/>
          <a:ext cx="2071799" cy="41643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kern="12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7612" y="154196"/>
        <a:ext cx="1950437" cy="4042944"/>
      </dsp:txXfrm>
    </dsp:sp>
    <dsp:sp modelId="{2266C139-1152-5143-9BF2-7149D9B1F328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85910" y="2021526"/>
        <a:ext cx="307455" cy="308284"/>
      </dsp:txXfrm>
    </dsp:sp>
    <dsp:sp modelId="{F11560AC-74CA-A94B-826C-88D704BE0A0E}">
      <dsp:nvSpPr>
        <dsp:cNvPr id="0" name=""/>
        <dsp:cNvSpPr/>
      </dsp:nvSpPr>
      <dsp:spPr>
        <a:xfrm>
          <a:off x="2907450" y="93515"/>
          <a:ext cx="2071799" cy="416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8131" y="154196"/>
        <a:ext cx="1950437" cy="4042944"/>
      </dsp:txXfrm>
    </dsp:sp>
    <dsp:sp modelId="{70F8E5C8-2BFF-8847-9BB1-ABC99AFEB7E5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6429" y="2021526"/>
        <a:ext cx="307455" cy="308284"/>
      </dsp:txXfrm>
    </dsp:sp>
    <dsp:sp modelId="{C109E8F8-2931-F146-9390-08E6D6AD60B5}">
      <dsp:nvSpPr>
        <dsp:cNvPr id="0" name=""/>
        <dsp:cNvSpPr/>
      </dsp:nvSpPr>
      <dsp:spPr>
        <a:xfrm>
          <a:off x="5807969" y="93515"/>
          <a:ext cx="2071799" cy="41643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8650" y="154196"/>
        <a:ext cx="1950437" cy="404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A365-33D8-F349-96E8-51D17246B82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BB2AF-0638-8A41-9041-58190D66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5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B2AF-0638-8A41-9041-58190D669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2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B2AF-0638-8A41-9041-58190D669C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B2AF-0638-8A41-9041-58190D669C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B2AF-0638-8A41-9041-58190D669C6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cJrcJOWpL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2.htm" TargetMode="External"/><Relationship Id="rId2" Type="http://schemas.openxmlformats.org/officeDocument/2006/relationships/hyperlink" Target="https://cnbible.com/revelation/6-1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4.htm" TargetMode="External"/><Relationship Id="rId2" Type="http://schemas.openxmlformats.org/officeDocument/2006/relationships/hyperlink" Target="https://cnbible.com/revelation/6-3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6.htm" TargetMode="External"/><Relationship Id="rId2" Type="http://schemas.openxmlformats.org/officeDocument/2006/relationships/hyperlink" Target="https://cnbible.com/revelation/6-5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8.htm" TargetMode="External"/><Relationship Id="rId2" Type="http://schemas.openxmlformats.org/officeDocument/2006/relationships/hyperlink" Target="https://cnbible.com/revelation/6-7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10.htm" TargetMode="External"/><Relationship Id="rId2" Type="http://schemas.openxmlformats.org/officeDocument/2006/relationships/hyperlink" Target="https://cnbible.com/revelation/6-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bible.com/revelation/6-11.ht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13.htm" TargetMode="External"/><Relationship Id="rId7" Type="http://schemas.openxmlformats.org/officeDocument/2006/relationships/hyperlink" Target="https://cnbible.com/revelation/6-17.htm" TargetMode="External"/><Relationship Id="rId2" Type="http://schemas.openxmlformats.org/officeDocument/2006/relationships/hyperlink" Target="https://cnbible.com/revelation/6-1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6-16.htm" TargetMode="External"/><Relationship Id="rId5" Type="http://schemas.openxmlformats.org/officeDocument/2006/relationships/hyperlink" Target="https://cnbible.com/revelation/6-15.htm" TargetMode="External"/><Relationship Id="rId4" Type="http://schemas.openxmlformats.org/officeDocument/2006/relationships/hyperlink" Target="https://cnbible.com/revelation/6-14.ht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2.htm" TargetMode="External"/><Relationship Id="rId2" Type="http://schemas.openxmlformats.org/officeDocument/2006/relationships/hyperlink" Target="https://cnbible.com/revelation/8-1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4.htm" TargetMode="External"/><Relationship Id="rId2" Type="http://schemas.openxmlformats.org/officeDocument/2006/relationships/hyperlink" Target="https://cnbible.com/revelation/8-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revelation/8-6.htm" TargetMode="External"/><Relationship Id="rId4" Type="http://schemas.openxmlformats.org/officeDocument/2006/relationships/hyperlink" Target="https://cnbible.com/revelation/8-5.ht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9.htm" TargetMode="External"/><Relationship Id="rId2" Type="http://schemas.openxmlformats.org/officeDocument/2006/relationships/hyperlink" Target="https://cnbible.com/revelation/8-8.ht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11.htm" TargetMode="External"/><Relationship Id="rId2" Type="http://schemas.openxmlformats.org/officeDocument/2006/relationships/hyperlink" Target="https://cnbible.com/revelation/8-10.ht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13.htm" TargetMode="External"/><Relationship Id="rId2" Type="http://schemas.openxmlformats.org/officeDocument/2006/relationships/hyperlink" Target="https://cnbible.com/revelation/8-12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cnbible.com/revelation/9-7.htm" TargetMode="External"/><Relationship Id="rId13" Type="http://schemas.openxmlformats.org/officeDocument/2006/relationships/hyperlink" Target="https://cnbible.com/revelation/9-12.htm" TargetMode="External"/><Relationship Id="rId3" Type="http://schemas.openxmlformats.org/officeDocument/2006/relationships/hyperlink" Target="https://cnbible.com/revelation/9-2.htm" TargetMode="External"/><Relationship Id="rId7" Type="http://schemas.openxmlformats.org/officeDocument/2006/relationships/hyperlink" Target="https://cnbible.com/revelation/9-6.htm" TargetMode="External"/><Relationship Id="rId12" Type="http://schemas.openxmlformats.org/officeDocument/2006/relationships/hyperlink" Target="https://cnbible.com/revelation/9-11.htm" TargetMode="External"/><Relationship Id="rId2" Type="http://schemas.openxmlformats.org/officeDocument/2006/relationships/hyperlink" Target="https://cnbible.com/revelation/9-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9-5.htm" TargetMode="External"/><Relationship Id="rId11" Type="http://schemas.openxmlformats.org/officeDocument/2006/relationships/hyperlink" Target="https://cnbible.com/revelation/9-10.htm" TargetMode="External"/><Relationship Id="rId5" Type="http://schemas.openxmlformats.org/officeDocument/2006/relationships/hyperlink" Target="https://cnbible.com/revelation/9-4.htm" TargetMode="External"/><Relationship Id="rId10" Type="http://schemas.openxmlformats.org/officeDocument/2006/relationships/hyperlink" Target="https://cnbible.com/revelation/9-9.htm" TargetMode="External"/><Relationship Id="rId4" Type="http://schemas.openxmlformats.org/officeDocument/2006/relationships/hyperlink" Target="https://cnbible.com/revelation/9-3.htm" TargetMode="External"/><Relationship Id="rId9" Type="http://schemas.openxmlformats.org/officeDocument/2006/relationships/hyperlink" Target="https://cnbible.com/revelation/9-8.htm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cnbible.com/revelation/9-19.htm" TargetMode="External"/><Relationship Id="rId3" Type="http://schemas.openxmlformats.org/officeDocument/2006/relationships/hyperlink" Target="https://cnbible.com/revelation/9-14.htm" TargetMode="External"/><Relationship Id="rId7" Type="http://schemas.openxmlformats.org/officeDocument/2006/relationships/hyperlink" Target="https://cnbible.com/revelation/9-18.htm" TargetMode="External"/><Relationship Id="rId2" Type="http://schemas.openxmlformats.org/officeDocument/2006/relationships/hyperlink" Target="https://cnbible.com/revelation/9-1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9-17.htm" TargetMode="External"/><Relationship Id="rId5" Type="http://schemas.openxmlformats.org/officeDocument/2006/relationships/hyperlink" Target="https://cnbible.com/revelation/9-16.htm" TargetMode="External"/><Relationship Id="rId10" Type="http://schemas.openxmlformats.org/officeDocument/2006/relationships/hyperlink" Target="https://cnbible.com/revelation/9-21.htm" TargetMode="External"/><Relationship Id="rId4" Type="http://schemas.openxmlformats.org/officeDocument/2006/relationships/hyperlink" Target="https://cnbible.com/revelation/9-15.htm" TargetMode="External"/><Relationship Id="rId9" Type="http://schemas.openxmlformats.org/officeDocument/2006/relationships/hyperlink" Target="https://cnbible.com/revelation/9-20.htm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1-16.htm" TargetMode="External"/><Relationship Id="rId2" Type="http://schemas.openxmlformats.org/officeDocument/2006/relationships/hyperlink" Target="https://cnbible.com/revelation/11-1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11-19.htm" TargetMode="External"/><Relationship Id="rId5" Type="http://schemas.openxmlformats.org/officeDocument/2006/relationships/hyperlink" Target="https://cnbible.com/revelation/11-18.htm" TargetMode="External"/><Relationship Id="rId4" Type="http://schemas.openxmlformats.org/officeDocument/2006/relationships/hyperlink" Target="https://cnbible.com/revelation/11-17.htm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2.htm" TargetMode="External"/><Relationship Id="rId2" Type="http://schemas.openxmlformats.org/officeDocument/2006/relationships/hyperlink" Target="https://cnbible.com/revelation/16-1.htm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revelation/16-3.htm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5.htm" TargetMode="External"/><Relationship Id="rId2" Type="http://schemas.openxmlformats.org/officeDocument/2006/relationships/hyperlink" Target="https://cnbible.com/revelation/16-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revelation/16-7.htm" TargetMode="External"/><Relationship Id="rId4" Type="http://schemas.openxmlformats.org/officeDocument/2006/relationships/hyperlink" Target="https://cnbible.com/revelation/16-6.htm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9.htm" TargetMode="External"/><Relationship Id="rId2" Type="http://schemas.openxmlformats.org/officeDocument/2006/relationships/hyperlink" Target="https://cnbible.com/revelation/16-8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11.htm" TargetMode="External"/><Relationship Id="rId2" Type="http://schemas.openxmlformats.org/officeDocument/2006/relationships/hyperlink" Target="https://cnbible.com/revelation/16-10.ht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13.htm" TargetMode="External"/><Relationship Id="rId2" Type="http://schemas.openxmlformats.org/officeDocument/2006/relationships/hyperlink" Target="https://cnbible.com/revelation/16-1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16-16.htm" TargetMode="External"/><Relationship Id="rId5" Type="http://schemas.openxmlformats.org/officeDocument/2006/relationships/hyperlink" Target="https://cnbible.com/revelation/16-15.htm" TargetMode="External"/><Relationship Id="rId4" Type="http://schemas.openxmlformats.org/officeDocument/2006/relationships/hyperlink" Target="https://cnbible.com/revelation/16-14.htm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18.htm" TargetMode="External"/><Relationship Id="rId2" Type="http://schemas.openxmlformats.org/officeDocument/2006/relationships/hyperlink" Target="https://cnbible.com/revelation/16-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16-21.htm" TargetMode="External"/><Relationship Id="rId5" Type="http://schemas.openxmlformats.org/officeDocument/2006/relationships/hyperlink" Target="https://cnbible.com/revelation/16-20.htm" TargetMode="External"/><Relationship Id="rId4" Type="http://schemas.openxmlformats.org/officeDocument/2006/relationships/hyperlink" Target="https://cnbible.com/revelation/16-19.htm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3-16.htm" TargetMode="External"/><Relationship Id="rId2" Type="http://schemas.openxmlformats.org/officeDocument/2006/relationships/hyperlink" Target="https://cnbible.com/revelation/13-1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revelation/13-18.htm" TargetMode="External"/><Relationship Id="rId4" Type="http://schemas.openxmlformats.org/officeDocument/2006/relationships/hyperlink" Target="https://cnbible.com/revelation/13-17.htm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nylivingwater.com/archives/49409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MFGUd12VD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E6A3D-C9DF-B5D1-20B2-5E03D939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6" r="3304"/>
          <a:stretch>
            <a:fillRect/>
          </a:stretch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291C6-6627-C725-D804-0D9FFC57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7" y="6163294"/>
            <a:ext cx="6697683" cy="435037"/>
          </a:xfrm>
        </p:spPr>
        <p:txBody>
          <a:bodyPr anchor="ctr">
            <a:normAutofit fontScale="9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zh-TW" altLang="en-US" sz="31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31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世界系统</a:t>
            </a: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&lt; </a:t>
            </a: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777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</a:t>
            </a: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+888</a:t>
            </a:r>
            <a:r>
              <a:rPr lang="zh-TW" altLang="en-US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耶稣基督 </a:t>
            </a:r>
            <a:br>
              <a:rPr lang="en-US" altLang="zh-TW" sz="1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2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7D066-5A8A-BDB0-DEB7-755D86A44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785" y="5774833"/>
            <a:ext cx="2694215" cy="852260"/>
          </a:xfrm>
        </p:spPr>
        <p:txBody>
          <a:bodyPr anchor="ctr">
            <a:noAutofit/>
          </a:bodyPr>
          <a:lstStyle/>
          <a:p>
            <a:r>
              <a:rPr lang="en-US" sz="1800" b="1" dirty="0" err="1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何畢敏芝师母</a:t>
            </a:r>
            <a:r>
              <a:rPr lang="en-US" sz="1800" b="1" dirty="0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          </a:t>
            </a:r>
          </a:p>
          <a:p>
            <a:r>
              <a:rPr lang="en-US" sz="1800" b="1" dirty="0" err="1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分享</a:t>
            </a:r>
            <a:endParaRPr lang="en-US" sz="1800" b="1" dirty="0">
              <a:solidFill>
                <a:srgbClr val="00B05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6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777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 </a:t>
            </a:r>
          </a:p>
        </p:txBody>
      </p:sp>
      <p:sp>
        <p:nvSpPr>
          <p:cNvPr id="2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基督的生命（</a:t>
            </a:r>
            <a:r>
              <a:rPr lang="en-US" altLang="zh-TW" sz="36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888</a:t>
            </a:r>
            <a:r>
              <a:rPr lang="zh-TW" altLang="en-US" sz="36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dirty="0">
              <a:solidFill>
                <a:schemeClr val="accent4">
                  <a:lumMod val="60000"/>
                  <a:lumOff val="40000"/>
                  <a:alpha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借着十字架的</a:t>
            </a:r>
            <a:endParaRPr lang="en-US" altLang="zh-TW" sz="36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完全工作</a:t>
            </a:r>
            <a:endParaRPr lang="en-US" altLang="zh-TW" sz="36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主在十字架上的完全救赎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777</a:t>
            </a:r>
            <a:r>
              <a:rPr lang="zh-TW" altLang="en-US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36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胜过属人的败坏（</a:t>
            </a:r>
            <a:r>
              <a:rPr lang="en-US" altLang="zh-TW" sz="36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zh-TW" altLang="en-US" sz="36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chemeClr val="accent4">
                  <a:lumMod val="60000"/>
                  <a:lumOff val="40000"/>
                  <a:alpha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1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zh-CN" altLang="en-US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三一真神的 </a:t>
            </a:r>
            <a:r>
              <a:rPr lang="en-US" altLang="zh-CN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777</a:t>
            </a:r>
            <a:endParaRPr lang="en-US" sz="47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起初七天</a:t>
            </a:r>
            <a:endParaRPr lang="en-US" altLang="zh-CN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救世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十架七言</a:t>
            </a:r>
            <a:endParaRPr lang="en-US" altLang="zh-CN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七个教会</a:t>
            </a:r>
            <a:endParaRPr lang="en-US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19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49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zh-CN" altLang="en-US" sz="4700" b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人生历程 </a:t>
            </a:r>
            <a:r>
              <a:rPr lang="zh-CN" altLang="en-US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神应许同在 </a:t>
            </a:r>
            <a:r>
              <a:rPr lang="en-US" altLang="zh-CN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777</a:t>
            </a:r>
            <a:endParaRPr lang="en-US" sz="47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人生与神的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彩虹之约七色光</a:t>
            </a:r>
            <a:endParaRPr lang="en-US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人生的规律 七天</a:t>
            </a:r>
            <a:endParaRPr lang="en-US" altLang="zh-CN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人生的旋律 七音</a:t>
            </a:r>
            <a:endParaRPr lang="en-US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82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zh-CN" altLang="en-US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末世罪与罚的 </a:t>
            </a:r>
            <a:r>
              <a:rPr lang="en-US" altLang="zh-CN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777</a:t>
            </a:r>
            <a:endParaRPr lang="en-US" sz="47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6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endParaRPr lang="en-US" sz="6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6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七号</a:t>
            </a:r>
            <a:endParaRPr lang="en-US" sz="6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CN" altLang="en-US" sz="6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endParaRPr lang="en-US" sz="1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11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E6A3D-C9DF-B5D1-20B2-5E03D939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6" r="3304"/>
          <a:stretch>
            <a:fillRect/>
          </a:stretch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291C6-6627-C725-D804-0D9FFC57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7" y="6163294"/>
            <a:ext cx="6697683" cy="435037"/>
          </a:xfrm>
        </p:spPr>
        <p:txBody>
          <a:bodyPr anchor="ctr">
            <a:normAutofit fontScale="9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zh-TW" altLang="en-US" sz="31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31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世界系统</a:t>
            </a: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&lt; </a:t>
            </a: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777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</a:t>
            </a:r>
            <a: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+888</a:t>
            </a:r>
            <a:r>
              <a:rPr lang="zh-TW" altLang="en-US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耶稣基督 </a:t>
            </a:r>
            <a:br>
              <a:rPr lang="en-US" altLang="zh-TW" sz="1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2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7D066-5A8A-BDB0-DEB7-755D86A44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785" y="5774833"/>
            <a:ext cx="2694215" cy="852260"/>
          </a:xfrm>
        </p:spPr>
        <p:txBody>
          <a:bodyPr anchor="ctr">
            <a:noAutofit/>
          </a:bodyPr>
          <a:lstStyle/>
          <a:p>
            <a:r>
              <a:rPr lang="en-US" sz="1800" b="1" dirty="0" err="1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何畢敏芝师母</a:t>
            </a:r>
            <a:r>
              <a:rPr lang="en-US" sz="1800" b="1" dirty="0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          </a:t>
            </a:r>
          </a:p>
          <a:p>
            <a:r>
              <a:rPr lang="en-US" sz="1800" b="1" dirty="0" err="1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分享</a:t>
            </a:r>
            <a:endParaRPr lang="en-US" sz="1800" b="1" dirty="0">
              <a:solidFill>
                <a:srgbClr val="00B05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32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zh-CN" altLang="en-US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三一真神的 </a:t>
            </a:r>
            <a:r>
              <a:rPr lang="en-US" altLang="zh-CN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777</a:t>
            </a:r>
            <a:endParaRPr lang="en-US" sz="47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上帝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起初七天</a:t>
            </a:r>
            <a:endParaRPr lang="en-US" altLang="zh-CN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耶稣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救世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十架七言</a:t>
            </a:r>
            <a:endParaRPr lang="en-US" altLang="zh-CN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圣灵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七个教会</a:t>
            </a: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19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05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CN" sz="19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6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上帝创世起初七天</a:t>
            </a:r>
            <a:br>
              <a:rPr lang="en-US" altLang="zh-CN" sz="6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B969F52F-054D-D3BC-82EE-B50D85C0D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136795"/>
              </p:ext>
            </p:extLst>
          </p:nvPr>
        </p:nvGraphicFramePr>
        <p:xfrm>
          <a:off x="483042" y="1472541"/>
          <a:ext cx="8195871" cy="503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14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B2D4-7453-FC06-184D-3A058DF8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3785"/>
            <a:ext cx="8229600" cy="937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DE74-969E-0154-F7D6-58E21AC9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2032"/>
            <a:ext cx="8229600" cy="570413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神说：要有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光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。”就有了光。 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神看光是好的，就把光暗分开了。 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神称光为昼，称暗为夜。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有晚上，有早晨，这是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头一日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神说：诸水之间要有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空气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，将水分为上下。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神就造出空气，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将空气以下的水、空气以上的水分开了。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事就这样成了。 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神称空气为天。有晚上，有早晨，是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第二日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（创世纪</a:t>
            </a:r>
            <a:r>
              <a:rPr lang="en-US" altLang="zh-CN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1:1-8</a:t>
            </a:r>
            <a:r>
              <a:rPr lang="zh-CN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6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B2D4-7453-FC06-184D-3A058DF8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3785"/>
            <a:ext cx="8229600" cy="937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DE74-969E-0154-F7D6-58E21AC9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2032"/>
            <a:ext cx="8229600" cy="570413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神说：“天下的水要聚在一处，使旱地露出来。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事就这样成了。 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神称旱地为地，称水的聚处为海。</a:t>
            </a:r>
            <a:endParaRPr lang="en-US" altLang="zh-TW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神看着是好的。 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神说：地要发生</a:t>
            </a: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青草和结种子的菜蔬，</a:t>
            </a:r>
            <a:endParaRPr lang="en-US" altLang="zh-TW" sz="12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并结果子的树木</a:t>
            </a: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，各从其类，果子都包着核。事就这样成了。 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于是地发生了青草和结种子的菜蔬，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各从其类；并结果子的树木，各从其类，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果子都包着核。神看着是好的。 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有晚上，有早晨，是</a:t>
            </a: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第三日</a:t>
            </a: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（创世纪</a:t>
            </a:r>
            <a:r>
              <a:rPr lang="en-US" altLang="zh-CN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1:1-13</a:t>
            </a:r>
            <a:r>
              <a:rPr lang="zh-CN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8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0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0459-796E-7880-95C5-E45C6093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45477"/>
            <a:ext cx="8229600" cy="1641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94C5-5621-138A-6560-BC602747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1324"/>
            <a:ext cx="8229600" cy="55048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神说：天上要有</a:t>
            </a:r>
            <a:r>
              <a:rPr lang="zh-TW" altLang="en-US" sz="4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光体</a:t>
            </a: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，可以分昼夜，做记号，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定节令、日子、年岁，并要发光在天空，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普照在地上。事就这样成了。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于是神造了两个大光，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大的管昼，小的管夜，又造众星。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就把这些光摆列在天空，普照在地上，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管理昼夜，分别明暗。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神看着是好的。有晚上，有早晨，是</a:t>
            </a:r>
            <a:r>
              <a:rPr lang="zh-TW" altLang="en-US" sz="4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第四日</a:t>
            </a:r>
            <a:r>
              <a:rPr lang="zh-TW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（创世纪</a:t>
            </a:r>
            <a:r>
              <a:rPr lang="en-US" altLang="zh-CN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1:14-19</a:t>
            </a:r>
            <a:r>
              <a:rPr lang="zh-CN" altLang="en-US" sz="4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b="0" i="0" dirty="0">
                <a:solidFill>
                  <a:srgbClr val="001320"/>
                </a:solidFill>
                <a:effectLst/>
                <a:latin typeface="Arial" panose="020B0604020202020204" pitchFamily="34" charset="0"/>
              </a:rPr>
            </a:br>
            <a:br>
              <a:rPr lang="zh-TW" altLang="en-US" b="0" i="0" dirty="0">
                <a:solidFill>
                  <a:srgbClr val="00132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1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C7A8-F797-A636-7927-4A06A6F5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興起發光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E7D8-13D3-85B2-3D94-0B0957FF9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最高的山峰因祂矗立 最深的海洋有祂氣息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最小的分子為祂舞動 浩瀚的星河為祂閃爍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宇宙萬物 祂手所造 得規律和生氣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世世代代 在祂懷裡 得保障和安息  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興起發光 神的子民 主的榮光 照耀全地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興起發光 神的子民 宣揚祂名 直到地極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29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35B5-5370-EAA0-E378-E4ED20CE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51692"/>
            <a:ext cx="8229600" cy="3516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CB10-B7A3-D807-6AD7-DCFC9EDA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3724"/>
            <a:ext cx="8229600" cy="535244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神说：“水要多多滋生有生命的物，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要有雀鸟飞在地面以上、天空之中。 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神就造出大鱼和水中所滋生各样有生命的动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物，各从其类；又造出各样飞鸟，各从其类。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神看着是好的。 神就赐福给这一切，说：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滋生繁多，充满海中的水，雀鸟也要多生在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地上。 有晚上，有早晨，是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第五日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（创世纪</a:t>
            </a:r>
            <a:r>
              <a:rPr lang="en-US" altLang="zh-CN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1:20-23</a:t>
            </a:r>
            <a:r>
              <a:rPr lang="zh-CN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15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2F0C-3FFA-1140-B8B3-2667FC63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1030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695A-1310-1D92-9530-A5BEBB19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1873"/>
            <a:ext cx="8229600" cy="54942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</a:t>
            </a:r>
            <a:r>
              <a:rPr lang="zh-TW" altLang="en-US" sz="3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地要生出活物来，各从其类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；牲畜、昆虫、野兽，各从其类。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事就这样成了。于是神造出野兽，各从其类；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牲畜，各从其类；地上一切昆虫，各从其类。神看着是好的。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神说：“我们要照着我们的形象，按着我们的样式</a:t>
            </a:r>
            <a:r>
              <a:rPr lang="zh-TW" altLang="en-US" sz="3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造人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使他们管理海里的鱼、空中的鸟、地上的牲畜和全地，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并地上所爬的一切昆虫。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神就照着自己的形象造人，乃是照着祂的形象，造男造女。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神就赐福给他们，又对他们说：要生养众多，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遍满地面，治理这地，也要管理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海里的鱼、空中的鸟和地上各样行动的活物。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神说：“看哪，我将遍地上一切结种子的菜蔬和一切树上所结有核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的果子，全赐给你们做食物。至于地上的走兽和空中的飞鸟，并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各样爬在地上有生命的物，我将青草赐给它们做食物。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事就这样成了。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神看着一切所造的都甚好。有晚上，有早晨，是</a:t>
            </a:r>
            <a:r>
              <a:rPr lang="zh-TW" altLang="en-US" sz="3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第六日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（创世纪</a:t>
            </a:r>
            <a:r>
              <a:rPr lang="en-US" altLang="zh-CN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1:24-31</a:t>
            </a:r>
            <a:r>
              <a:rPr lang="zh-CN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9248-2CFB-6D59-C4C1-BE60EC43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86154"/>
            <a:ext cx="8229600" cy="2344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952D-C3BB-FE96-CECB-EA52D2F9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679938"/>
            <a:ext cx="8229600" cy="5211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天地万物都造齐了。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到第七日，神造物的工已经完毕，就在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第七日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歇了祂一切的工，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安息了。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神赐福给第七日，定为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圣日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因为在这日神歇了他一切创造的工，就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（创世纪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:1-3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D0CD8-C940-4D71-38AE-6859885F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95593"/>
            <a:ext cx="7826581" cy="13255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十架七言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AB8B-77C0-C8F3-0E5B-81D69FAA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1" y="2026340"/>
            <a:ext cx="8349095" cy="45288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父啊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赦免他们，因为他们所作的，他们不晓得。</a:t>
            </a:r>
            <a:endParaRPr lang="en-US" altLang="zh-CN" sz="3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我实在告诉你，今日你要同我在乐园里了</a:t>
            </a:r>
            <a:r>
              <a:rPr lang="zh-CN" altLang="en-US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母亲，看</a:t>
            </a:r>
            <a:r>
              <a:rPr lang="zh-TW" altLang="en-US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妳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的儿子。看你的母亲</a:t>
            </a:r>
            <a:r>
              <a:rPr lang="zh-CN" altLang="en-US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3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以利，以利，拉马撒巴各大尼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我的神，我的神，</a:t>
            </a:r>
            <a:endParaRPr lang="en-US" altLang="zh-TW" sz="33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为什么离弃我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zh-CN" altLang="en-US" sz="3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3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我渴了</a:t>
            </a:r>
            <a:endParaRPr lang="en-US" altLang="zh-TW" sz="3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成了</a:t>
            </a:r>
            <a:endParaRPr lang="en-US" altLang="zh-CN" sz="33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CN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父啊 </a:t>
            </a:r>
            <a:r>
              <a:rPr lang="en-US" altLang="zh-TW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 </a:t>
            </a:r>
            <a:r>
              <a:rPr lang="zh-TW" altLang="en-US" sz="3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我将我的灵魂交在祢手里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0CD8-C940-4D71-38AE-6859885F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十架七言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AB8B-77C0-C8F3-0E5B-81D69FAA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262743"/>
            <a:ext cx="8839200" cy="5320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父啊</a:t>
            </a:r>
            <a:r>
              <a:rPr lang="zh-CN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赦免他们，因为他们所作的，他们不晓得。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23:34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耶稣对他说：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我实在告诉你，今日你要同我在乐园里了</a:t>
            </a:r>
            <a:r>
              <a:rPr lang="zh-CN" altLang="en-US" sz="2000" b="1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23:43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CN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耶稣见母亲和祂所爱的那门徒站在旁边，就对祂母亲说：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母亲，看</a:t>
            </a:r>
            <a:r>
              <a:rPr lang="zh-TW" altLang="en-US" sz="2000" b="1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妳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的儿子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。又对那门徒说：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看你的母亲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000" b="1" i="0" dirty="0">
              <a:solidFill>
                <a:srgbClr val="33333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从此那门徒就接她到自己家里去了。 （约翰福音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19:26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约在申初，耶稣大声喊着说 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zh-TW" alt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以利，以利，拉马撒巴各大尼</a:t>
            </a:r>
            <a:r>
              <a:rPr lang="zh-CN" alt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就是说，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我的神，我的神，为什么离弃我</a:t>
            </a:r>
            <a:r>
              <a:rPr lang="zh-TW" altLang="en-US" sz="2000" b="1" i="0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 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站在那里的人，有的听见就说，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这个人呼叫以利亚呢 。 内中有一个人，赶紧跑去，拿海绒蘸满了醋，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绑在苇子上，送给他喝 。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27:46-48) </a:t>
            </a:r>
            <a:endParaRPr lang="en-US" altLang="zh-TW" sz="2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en-US" altLang="zh-CN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这事以后，耶稣知道各样的事已经成了，为要使经上的话应验，就说：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我渴了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（约翰福音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19:28)</a:t>
            </a:r>
            <a:endParaRPr lang="en-US" altLang="zh-TW" sz="2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耶稣尝了那醋，就说：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成了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便低下头，将灵魂交付神了。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zh-CN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endParaRPr lang="en-US" altLang="zh-CN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                             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19:30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稣大声呼喊着说 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父啊 </a:t>
            </a:r>
            <a:r>
              <a:rPr lang="en-US" altLang="zh-TW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 </a:t>
            </a:r>
            <a:r>
              <a:rPr lang="zh-TW" altLang="en-US" sz="2000" b="1" i="0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我将我的灵魂交在祢手里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说了这话，气就断了。 </a:t>
            </a:r>
            <a:endParaRPr lang="en-US" altLang="zh-TW" sz="2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                   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TW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23:46</a:t>
            </a:r>
            <a:r>
              <a:rPr lang="zh-TW" altLang="en-US" sz="2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6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亲身担当我们的罪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一次献上成圣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被挂在木头上，亲身担当了我们的罪，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使我们既然在罪上死，就得以在义上活。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受的鞭伤，你们便得了医治。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彼得前书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2:24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我们凭这旨意，靠耶稣基督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只一次献上祂的身体，就得以成圣。</a:t>
            </a:r>
            <a:endParaRPr lang="zh-TW" alt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（希伯来书 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10:10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98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F24EF-8830-A680-FA89-DDCF685E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9926"/>
            <a:ext cx="7802832" cy="9807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圣灵向七个教会所说的话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3F6F-DC7F-1373-C4F9-0A7395BA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5684"/>
            <a:ext cx="7470850" cy="503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以弗所教会</a:t>
            </a:r>
            <a:endParaRPr lang="en-US" altLang="zh-CN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士每拿教会</a:t>
            </a:r>
            <a:r>
              <a:rPr lang="zh-CN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endParaRPr lang="en-US" altLang="zh-CN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别迦摩教会</a:t>
            </a:r>
            <a:endParaRPr lang="en-US" altLang="zh-CN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推雅推喇教会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撒狄教会</a:t>
            </a:r>
            <a:endParaRPr lang="en-US" altLang="zh-CN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非拉铁非教会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老底嘉教会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6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以弗所教会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‘那右手拿着七星、在七个金灯台中间行走的说： 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我知道你的行为、劳碌、忍耐，也知道你不能容忍恶人。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你也曾试验那自称为使徒却不是使徒的，看出他们是假的来。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你也能忍耐，曾为我的名劳苦，并不乏倦。</a:t>
            </a:r>
            <a:b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然而，有一件事我要责备你，就是你把起初的爱心离弃了。 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所以，应当回想你是从哪里坠落的，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并要悔改，行起初所行的事。</a:t>
            </a:r>
            <a:endParaRPr lang="en-US" altLang="zh-TW" sz="2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你若不悔改，我就临到你那里，把你的灯台从原处挪去。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然而，你还有一件可取的事，就是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你恨恶尼哥拉一党人的行为，这也是我所恨恶的。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圣灵向众教会所说的话，凡有耳的，就应当听！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得胜的，我必将神乐园中生命树的果子赐给他吃。</a:t>
            </a:r>
            <a:endParaRPr lang="en-US" altLang="zh-TW" sz="2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2:1-7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30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士每拿教会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那首先的、末后的、死过又活的说：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我知道你的患难、你的贫穷，你却是富足的；</a:t>
            </a:r>
            <a:endParaRPr lang="en-US" altLang="zh-TW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也知道那自称是犹太人所说的毁谤话，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其实他们不是犹太人，乃是撒旦一会的人。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你将要受的苦你不用怕。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魔鬼要把你们中间几个人下在监里，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叫你们被试炼，你们必受患难十日。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你务要至死忠心，我就赐给你那生命的冠冕。</a:t>
            </a:r>
            <a:endParaRPr lang="en-US" altLang="zh-TW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圣灵向众教会所说的话，凡有耳的，就应当听！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得胜的，必不受第二次死的害。’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2:8-11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50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sz="3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别迦摩教会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的使者说：那有两刃利剑的说：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我知道你的居所，就是有撒旦座位之处。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当我忠心的见证人安提帕在你们中间、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撒旦所住的地方被杀之时，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你还坚守我的名，没有弃绝我的道。</a:t>
            </a:r>
            <a:endParaRPr lang="en-US" altLang="zh-TW" sz="33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然而，有几件事我要责备你，因为在你那里，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有人服从了巴兰的教训。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这巴兰曾教导巴勒将绊脚石放在以色列人面前，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叫他们吃祭偶像之物，行奸淫的事。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你那里也有人照样服从了尼哥拉一党人的教训。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所以，你当悔改！若不悔改，我就快临到你那里，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用我口中的剑攻击他们。圣灵向众教会所说的话，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凡有耳的，就应当听！</a:t>
            </a:r>
            <a:r>
              <a:rPr lang="zh-TW" altLang="en-US" sz="3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得胜的，我必将那隐藏的吗哪赐给他，</a:t>
            </a:r>
            <a:endParaRPr lang="en-US" altLang="zh-TW" sz="33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并赐他一块白石，石上写着新名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除了那领受的以外，没有人能认识。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2:12-17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64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22" y="583345"/>
            <a:ext cx="5370268" cy="416482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zh-CN" altLang="en-US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耶稣十架</a:t>
            </a:r>
            <a:br>
              <a:rPr lang="en-US" altLang="zh-CN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zh-TW" altLang="en-US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</a:t>
            </a:r>
            <a:br>
              <a:rPr lang="en-US" altLang="zh-TW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大于 </a:t>
            </a:r>
            <a:br>
              <a:rPr lang="en-US" altLang="zh-TW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世界系统</a:t>
            </a:r>
            <a:br>
              <a:rPr lang="en-US" altLang="zh-TW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敌基督灵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40" y="5237018"/>
            <a:ext cx="8231674" cy="123998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altLang="zh-TW" sz="2800" b="1" kern="12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TW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888</a:t>
            </a:r>
            <a:r>
              <a:rPr lang="zh-TW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（耶稣基督）</a:t>
            </a:r>
            <a:r>
              <a:rPr lang="en-US" altLang="zh-TW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+ 777</a:t>
            </a:r>
            <a:r>
              <a:rPr lang="zh-TW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（十字架） </a:t>
            </a:r>
            <a:r>
              <a:rPr lang="en-US" altLang="zh-TW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&gt; 666</a:t>
            </a:r>
            <a:r>
              <a:rPr lang="zh-TW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（世界系统）</a:t>
            </a: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33399"/>
            <a:ext cx="8414657" cy="6193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推雅推喇教会</a:t>
            </a: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那眼目如火焰、脚像光明铜的神之子说：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我知道你的行为、爱心、信心、勤劳、忍耐，</a:t>
            </a:r>
            <a:endParaRPr lang="en-US" altLang="zh-TW" sz="1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又知道你末后所行的善事比起初所行的更多。</a:t>
            </a:r>
            <a:endParaRPr lang="en-US" altLang="zh-TW" sz="1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然而，有一件事我要责备你，就是你容让那自称是先知的妇人耶洗别教导我的仆人，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引诱他们行奸淫，吃祭偶像之物。我曾给她悔改的机会，她却不肯悔改她的淫行。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看哪，我要叫她病卧在床；那些与她行淫的人，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若不悔改所行的，我也要叫他们同受大患难。我又要杀死她的党类，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叫众教会知道</a:t>
            </a:r>
            <a:r>
              <a:rPr lang="zh-TW" alt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我是那察看人肺腑心肠的，并要照你们的行为报应你们各人。</a:t>
            </a:r>
            <a:endParaRPr lang="en-US" altLang="zh-TW" sz="1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至于你们推雅推喇其余的人，就是一切不从那教训、</a:t>
            </a:r>
            <a:endParaRPr lang="en-US" altLang="zh-TW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不晓得他们素常所说撒旦深奥之理的人，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我告诉你们：我不将别的担子放在你们身上；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</a:t>
            </a:r>
            <a:r>
              <a:rPr lang="zh-TW" alt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你们已经有的，总要持守，直等到我来。</a:t>
            </a:r>
            <a:endParaRPr lang="en-US" altLang="zh-TW" sz="1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那得胜又遵守我命令到底的，我要赐给他权柄制伏列国，</a:t>
            </a:r>
            <a:endParaRPr lang="en-US" altLang="zh-TW" sz="1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他必用铁杖辖管他们，将他们如同窑户的瓦器打得粉碎，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像我从我父领受的权柄一样。我又要把晨星赐给他。</a:t>
            </a:r>
            <a:endParaRPr lang="en-US" altLang="zh-TW" sz="1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圣灵向众教会所说的话，凡有耳的，就应当听！’</a:t>
            </a:r>
            <a:endParaRPr lang="en-US" altLang="zh-TW" sz="1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2:18-29</a:t>
            </a:r>
            <a:r>
              <a:rPr lang="zh-CN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07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399"/>
            <a:ext cx="8229600" cy="59849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撒狄教会</a:t>
            </a: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那有神的七灵和七星的说：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我知道你的行为，按名你是活的，其实是死的。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你要警醒，坚固那剩下将要衰微的，</a:t>
            </a:r>
            <a:endParaRPr lang="en-US" altLang="zh-TW" sz="3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因我见你的行为在我神面前，没有一样是完全的。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</a:t>
            </a: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要回想你是怎样领受、怎样听见的，</a:t>
            </a:r>
            <a:endParaRPr lang="en-US" altLang="zh-TW" sz="3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又要遵守，并要悔改。</a:t>
            </a:r>
            <a:endParaRPr lang="en-US" altLang="zh-TW" sz="3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若不警醒，我必临到你那里，如同贼一样。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我几时临到，你也决不能知道。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然而在撒狄，你还有几名是未曾污秽自己衣服的，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他们要穿白衣与我同行，因为他们是配得过的。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凡得胜的，必这样穿白衣</a:t>
            </a: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，我也必不从生命册上涂抹他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的名，且要在我父面前和我父众使者面前，认他的名。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圣灵向众教会所说的话，凡有耳的，就应当听！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3:1-6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74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399"/>
            <a:ext cx="8229600" cy="59849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非拉铁非教会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那圣洁、真实，拿着大卫的钥匙，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开了就没有人能关、关了就没有人能开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的说：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我知道你的行为，你略有一点力量，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曾遵守我的道，没有弃绝我的名，</a:t>
            </a:r>
            <a:endParaRPr lang="en-US" altLang="zh-TW" sz="2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CN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我在你面前给你一个敞开的门，是无人能关的。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那撒旦一会的，自称是犹太人，其实不是犹太人，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乃是说谎话的，我要使他们来在你脚前下拜，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也使他们知道我是已经爱你了。你既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遵守我忍耐的道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我必在普天下人受试炼的时候，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保守你免去你的试炼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我必快来！你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要持守你所有的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，免得人夺去你的冠冕。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得胜的，我要叫他在我神殿中做柱子，他也必不再从那里出去。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我又要将我神的名和我神城的名</a:t>
            </a:r>
            <a:r>
              <a:rPr lang="zh-CN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这城就是从天上、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从我神那里降下来的新耶路撒冷</a:t>
            </a:r>
            <a:r>
              <a:rPr lang="zh-CN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并我的新名，都写在他上面。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圣灵向众教会所说的话，凡有耳的，就应当听！</a:t>
            </a:r>
            <a:b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3:7-13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27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2705-8034-FE69-85E1-DC8921C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9633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4E02-410A-D6F6-FC4D-74071942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533398"/>
            <a:ext cx="8850087" cy="6104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你要写信给</a:t>
            </a: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老底嘉教会</a:t>
            </a: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的使者说：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那为阿门的，为诚信真实见证的，在神创造万物之上为元首的说：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我知道你的行为，你也不冷也不热。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我巴不得你或冷或热！你既如温水，也不冷也不热，</a:t>
            </a:r>
            <a:endParaRPr lang="en-US" altLang="zh-TW" sz="2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所以我必从我口中把你吐出去。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你说“我是富足，已经发了财，一样都不缺”，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却不知道你是那困苦、可怜、贫穷、瞎眼、赤身的。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我劝你向我买火炼的金子，叫你富足；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又买白衣穿上，叫你赤身的羞耻不露出来；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又买眼药擦你的眼睛，使你能看见。</a:t>
            </a:r>
            <a:endParaRPr lang="en-US" altLang="zh-TW" sz="2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凡我所疼爱的，我就责备管教他，所以你要发热心，也要悔改。</a:t>
            </a:r>
            <a:endParaRPr lang="en-US" altLang="zh-TW" sz="21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CN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我站在门外叩门；若有听见我声音就开门的，</a:t>
            </a:r>
            <a:endParaRPr lang="en-US" altLang="zh-TW" sz="21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我要进到他那里去，我与他、他与我一同坐席。</a:t>
            </a:r>
            <a:endParaRPr lang="en-US" altLang="zh-TW" sz="21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得胜的，我要赐他在我宝座上与我同坐，就如我得了胜，</a:t>
            </a:r>
            <a:endParaRPr lang="en-US" altLang="zh-TW" sz="21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在我父的宝座上与他同坐一般。</a:t>
            </a:r>
            <a:endParaRPr lang="en-US" altLang="zh-TW" sz="21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圣灵向众教会所说的话，凡有耳的，就应当听！</a:t>
            </a:r>
            <a:r>
              <a:rPr lang="zh-TW" altLang="en-US" sz="2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2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3:14-22</a:t>
            </a:r>
            <a:r>
              <a:rPr lang="zh-CN" altLang="en-US" sz="2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177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zh-CN" altLang="en-US" sz="4700" b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人生历程 </a:t>
            </a:r>
            <a:r>
              <a:rPr lang="zh-CN" altLang="en-US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神应许同在 </a:t>
            </a:r>
            <a:r>
              <a:rPr lang="en-US" altLang="zh-CN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777</a:t>
            </a:r>
            <a:endParaRPr lang="en-US" sz="47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人生与神的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彩虹之约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七色光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人生的规律 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七天</a:t>
            </a:r>
            <a:endParaRPr lang="en-US" altLang="zh-CN" sz="4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人生的旋律 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七音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428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C658-64B9-04BF-D442-AA1D71E7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人记念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神应许</a:t>
            </a:r>
            <a:r>
              <a:rPr lang="zh-CN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彩虹之约</a:t>
            </a:r>
            <a:r>
              <a:rPr lang="zh-CN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七色光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B9FB-FA5D-0F38-1D16-39C9A89D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我与你们立约：凡有血肉的，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不再被洪水灭绝，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也不再有洪水毁坏地了。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我把虹放在云彩中，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这就可做我与地立约的记号了。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创世纪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9:11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七彩色光</a:t>
            </a:r>
            <a:r>
              <a:rPr lang="zh-CN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红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橙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200" b="1" i="0" dirty="0">
                <a:solidFill>
                  <a:srgbClr val="FFC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黄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2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绿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200" b="1" i="0" dirty="0">
                <a:solidFill>
                  <a:srgbClr val="00B0F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蓝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200" b="1" i="0" dirty="0">
                <a:solidFill>
                  <a:srgbClr val="00206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靛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紫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052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96BC-28D9-763D-82F3-5E218E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人生的规律 七天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0982-9F45-3888-E992-74920F2C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七天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：礼拜日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礼拜一 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礼拜二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礼拜三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礼拜四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礼拜五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礼拜六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求祢指教我们怎样数算自己的日子，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好叫我们得着智慧的心。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求祢使我们早早饱得祢的慈爱，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好叫我们一生一世欢呼喜乐。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90:12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CN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586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绕耶利哥城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争战得胜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1.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七个祭司</a:t>
            </a:r>
            <a:endParaRPr lang="en-US" altLang="zh-TW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sz="4800" dirty="0"/>
              <a:t>2.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要拿七个羊角走在约柜前。</a:t>
            </a:r>
            <a:endParaRPr lang="en-US" altLang="zh-TW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dirty="0"/>
              <a:t>3.</a:t>
            </a:r>
            <a:r>
              <a:rPr lang="en-US" altLang="zh-TW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到第七日，你们要绕城七次</a:t>
            </a:r>
            <a:endParaRPr lang="en-US" altLang="zh-TW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8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B8BD-0EF9-7110-E315-A7627A02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4C31-8D8D-A448-6762-EFD8F8877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7878"/>
            <a:ext cx="8229600" cy="55282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耶利哥的城门因以色列人就关得严紧，无人出入。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耶和华晓谕约书亚说：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看哪，我已经把耶利哥和耶利哥的王，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并大能的勇士，都交在你手中。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你们的一切兵丁要围绕这城，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一日围绕一次，六日都要这样行。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七个祭司要拿七个羊角走在约柜前。</a:t>
            </a:r>
            <a:endParaRPr lang="en-US" altLang="zh-TW" sz="2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到第七日，你们要绕城七次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，祭司也要吹角。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他们吹的角声拖长，你们听见角声，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众百姓要大声呼喊，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城墙就必塌陷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各人都要往前直上。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（约书亚记</a:t>
            </a:r>
            <a:r>
              <a:rPr lang="en-US" altLang="zh-CN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6:1-5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550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D6C2-8A82-2748-092A-0F2DFBA8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乃缦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洁净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沐浴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七回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EF1F-BAFF-59A7-A100-304F1B5BB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82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亚兰王的元帅乃缦在他主人面前为尊为大，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因耶和华曾借他使亚兰人得胜。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他又是大能的勇士，只是长了大麻风。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以利沙打发一个使者对乃缦说：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你去在约旦河中沐浴七回，你的肉就必复原，而得洁净。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他的仆人进前来，对他说：“我父啊，先知若吩咐你做一件大事，你岂不做吗？何况说你去沐浴而得洁净呢？”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于是乃缦下去，照着神人的话，在约旦河里沐浴七回。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他的肉复原，好像小孩子的肉，他就洁净了。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（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列王纪下</a:t>
            </a:r>
            <a:r>
              <a:rPr lang="en-US" alt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13-14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03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42C1-43DA-B30A-8122-33D1D030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7200" y="-546264"/>
            <a:ext cx="8229600" cy="2850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F690-28D2-4589-3604-8BD6E35A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6276"/>
            <a:ext cx="8229600" cy="51998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在启示录的对比中</a:t>
            </a:r>
            <a:b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不是人与兽的对抗</a:t>
            </a:r>
            <a:b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endParaRPr lang="en-US" altLang="zh-TW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信耶稣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基督的生命</a:t>
            </a:r>
            <a:endParaRPr lang="en-US" altLang="zh-TW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敬畏神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属神的国度</a:t>
            </a:r>
            <a:b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胜过一切属人的体系</a:t>
            </a: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06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96BC-28D9-763D-82F3-5E218E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人生的旋律 七音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0982-9F45-3888-E992-74920F2C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七音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Do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Rui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La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Xi</a:t>
            </a:r>
          </a:p>
          <a:p>
            <a:pPr marL="0" indent="0" algn="ctr">
              <a:buNone/>
            </a:pPr>
            <a:endParaRPr lang="en-US" sz="3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你们要赞美耶和华！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我的心哪，你要赞美耶和华！ 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我一生要赞美耶和华，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我还活的时候要歌颂我的神。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146:2</a:t>
            </a:r>
            <a:r>
              <a:rPr lang="zh-CN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876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zh-CN" altLang="en-US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末世罪与罚的 </a:t>
            </a:r>
            <a:r>
              <a:rPr lang="en-US" altLang="zh-CN" sz="47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777</a:t>
            </a:r>
            <a:endParaRPr lang="en-US" sz="47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endParaRPr lang="en-US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七号</a:t>
            </a:r>
            <a:endParaRPr lang="en-US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endParaRPr lang="en-US" sz="1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923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预言警告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2AB36C4-C7F2-A93C-6332-50EA8ECA84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475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第一印</a:t>
            </a:r>
            <a:r>
              <a:rPr lang="en-US" altLang="zh-TW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6:1-2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3600" b="1" i="0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altLang="zh-TW" sz="3600" b="1" i="0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我看见羔羊揭开七印中第一印的时候，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就听见四活物中的一个活物声音如雷说：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“你来！”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b="1" u="none" strike="noStrike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我就观看，见有一匹白马。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骑在马上的拿着弓，并有冠冕赐给他，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他便出来，胜了又要胜。</a:t>
            </a:r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6:3-4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揭开第二印的时候，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我听见第二个活物说：“你来！”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就另有一匹马出来，是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红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的，有权柄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给了那骑马的，可以从地上夺去太平，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使人彼此相杀，又有一把大刀赐给他。</a:t>
            </a:r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164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6:5-6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揭开第三印的时候，我听见第三个活物说：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“你来！”我就观看，见有一匹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黑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骑在马上的手里拿着天平。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我听见在四活物中似乎有声音说：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“一钱银子买一升麦子，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一钱银子买三升大麦，油和酒不可糟蹋。”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980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6:7-8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揭开第四印的时候，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我听见第四个活物说：“你来！”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我就观看，见有一匹</a:t>
            </a:r>
            <a:r>
              <a:rPr lang="zh-TW" alt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灰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色马。骑在马上的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名字叫做“死”，阴府也随着他。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有权柄赐给他们，可以用刀剑、饥荒、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瘟疫</a:t>
            </a:r>
            <a:r>
              <a:rPr 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野兽杀害地上四分之一的人。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823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6:9-11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CN" altLang="en-US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揭开第五印的时候，我看见在祭坛底下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有为神的道并作见证被杀之人的灵魂，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大声喊着说：“圣洁真实的主啊！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不审判住在地上的人给我们申流血的冤，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要等到几时呢？”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于是有白衣赐给他们各人，又有话对他们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说，还要安息片时，等着一同做仆人的和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他们的弟兄也像他们被杀，满足了数目。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541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6:12-17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0585"/>
            <a:ext cx="8475785" cy="5697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揭开第六印的时候，我又看见地大震动，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日头变黑像毛布，满月变红像血，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天上的星辰坠落于地，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如同无花果树被大风摇动落下未熟的果子一样。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天就挪移，好像书卷被卷起来，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山岭海岛都被挪移，离开本位。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地上的君王、臣宰、将军、富户、壮士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和一切为奴的、自主的，都藏在山洞和岩石穴里，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向山和岩石说：“倒在我们身上吧！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把我们藏起来，躲避坐宝座者的面目和羔羊的愤怒，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因为他们愤怒的大日到了，谁能站得住呢？”</a:t>
            </a:r>
            <a:endParaRPr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21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:1-2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羔羊揭开第七印的时候，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天上寂静约有二刻。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我看见那站在神面前的七位天使，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有七支号赐给他们。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92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888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1" y="518400"/>
            <a:ext cx="4509575" cy="5837949"/>
          </a:xfrm>
        </p:spPr>
        <p:txBody>
          <a:bodyPr anchor="ctr"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TW" altLang="en-US" sz="80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在希腊文中 </a:t>
            </a:r>
            <a:endParaRPr lang="en-US" altLang="zh-TW" sz="80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zh-TW" altLang="en-US" sz="70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l-GR" sz="70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ΙΗΣΟΥΣ</a:t>
            </a:r>
            <a:r>
              <a:rPr lang="el-GR" sz="70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每个字母都有数值（希腊数字系统）</a:t>
            </a:r>
            <a:endParaRPr lang="zh-TW" altLang="en-US" sz="6200" b="1" dirty="0">
              <a:solidFill>
                <a:schemeClr val="tx1">
                  <a:alpha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l-GR" sz="7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Ι = 10 </a:t>
            </a:r>
          </a:p>
          <a:p>
            <a:pPr marL="0" indent="0" algn="ctr">
              <a:buNone/>
            </a:pPr>
            <a:r>
              <a:rPr lang="el-GR" sz="7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Η = 8 </a:t>
            </a:r>
          </a:p>
          <a:p>
            <a:pPr marL="0" indent="0" algn="ctr">
              <a:buNone/>
            </a:pPr>
            <a:r>
              <a:rPr lang="el-GR" sz="7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Σ = 200 </a:t>
            </a:r>
          </a:p>
          <a:p>
            <a:pPr marL="0" indent="0" algn="ctr">
              <a:buNone/>
            </a:pPr>
            <a:r>
              <a:rPr lang="el-GR" sz="7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Ο = 70 </a:t>
            </a:r>
          </a:p>
          <a:p>
            <a:pPr marL="0" indent="0" algn="ctr">
              <a:buNone/>
            </a:pPr>
            <a:r>
              <a:rPr lang="el-GR" sz="7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Υ = 400 </a:t>
            </a:r>
          </a:p>
          <a:p>
            <a:pPr marL="0" indent="0" algn="ctr">
              <a:buNone/>
            </a:pPr>
            <a:r>
              <a:rPr lang="el-GR" sz="7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Σ = 200 </a:t>
            </a:r>
          </a:p>
          <a:p>
            <a:pPr marL="0" indent="0" algn="ctr">
              <a:buNone/>
            </a:pPr>
            <a:br>
              <a:rPr lang="zh-TW" altLang="en-US" sz="34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4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总和</a:t>
            </a:r>
            <a:r>
              <a:rPr lang="en-US" altLang="zh-TW" sz="74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888 = </a:t>
            </a:r>
            <a:r>
              <a:rPr lang="zh-TW" altLang="en-US" sz="74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耶稣的名字数值</a:t>
            </a:r>
            <a:endParaRPr lang="en-US" altLang="zh-TW" sz="7400" b="1" dirty="0">
              <a:solidFill>
                <a:schemeClr val="accent6">
                  <a:lumMod val="75000"/>
                  <a:alpha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（这是早期教会中就存在的解释）</a:t>
            </a:r>
            <a:br>
              <a:rPr lang="zh-TW" altLang="en-US" sz="34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34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象征：生命、复活、超越完全</a:t>
            </a:r>
            <a:endParaRPr lang="en-US" altLang="zh-TW" sz="74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（超过“</a:t>
            </a:r>
            <a:r>
              <a:rPr lang="en-US" altLang="zh-TW" sz="74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7”</a:t>
            </a:r>
            <a:r>
              <a:rPr lang="zh-TW" altLang="en-US" sz="7400" b="1" dirty="0">
                <a:solidFill>
                  <a:srgbClr val="7030A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7400" b="1" dirty="0">
              <a:solidFill>
                <a:srgbClr val="7030A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基督就是生命的源头</a:t>
            </a:r>
            <a:endParaRPr lang="en-US" altLang="zh-TW" sz="7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带来属天的开始与更新</a:t>
            </a:r>
            <a:endParaRPr lang="zh-TW" altLang="en-US" sz="11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F778-9C27-2B3C-30B1-327B792F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天使献上香炉和圣徒的祈祷</a:t>
            </a:r>
            <a:r>
              <a:rPr lang="en-US" altLang="zh-TW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:3-6</a:t>
            </a:r>
            <a:r>
              <a:rPr lang="zh-CN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EE85-BF36-56AC-9DF5-C98EE880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7816"/>
            <a:ext cx="8522677" cy="521677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另有一位天使拿着金香炉来，站在祭坛旁边，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有许多香赐给他，要和众圣徒的祈祷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一同献在宝座前的金坛上。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那香的烟和众圣徒的祈祷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从天使的手中一同升到神面前。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天使拿着香炉，盛满了坛上的火，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倒在地上，随有雷轰、大声、闪电、地震。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zh-TW" altLang="en-US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拿着七支号的七位天使就预备要吹。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3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预言警告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2AB36C4-C7F2-A93C-6332-50EA8ECA84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871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i="0" dirty="0">
                <a:solidFill>
                  <a:srgbClr val="0066AA"/>
                </a:solidFill>
                <a:effectLst/>
                <a:latin typeface="Trebuchet" panose="020B0603020202020204" pitchFamily="34" charset="0"/>
              </a:rPr>
            </a:b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:7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b="0" i="0" dirty="0">
                <a:solidFill>
                  <a:srgbClr val="001320"/>
                </a:solidFill>
                <a:effectLst/>
                <a:latin typeface="Trebuchet" panose="020B0603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第一位天使吹号，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就有雹子与火掺着血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丢在地上。地的三分之一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和树的三分之一被烧了，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一切的青草也被烧了。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915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:8-9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第二位天使吹号，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就有仿佛火烧着的大山扔在海中。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海的三分之一变成血， 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海中的活物死了三分之一，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船只也坏了三分之一。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019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:10-11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第三位天使吹号，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就有烧着的大星好像火把从天上落下来，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落在江河的三分之一和众水的泉源上。 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这星名叫“茵陈”。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众水的三分之一变为茵陈，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因水变苦，就死了许多人。</a:t>
            </a:r>
            <a:endParaRPr lang="en-US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351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第四位天使吹号</a:t>
            </a:r>
            <a:r>
              <a:rPr lang="en-US" altLang="zh-TW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:12-13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altLang="zh-TW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第四位天使吹号，日头的三分之一、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月亮的三分之一、星辰的三分之一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都被击打，以致日月星的三分之一黑暗了，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白昼的三分之一没有光，黑夜也是这样。</a:t>
            </a:r>
          </a:p>
          <a:p>
            <a:pPr marL="0" indent="0" algn="l">
              <a:buNone/>
            </a:pPr>
            <a:endParaRPr lang="en-US" altLang="zh-TW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我又看见一个鹰飞在空中，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并听见它大声说：“三位天使要吹那其余的号，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你们住在地上的民祸哉！祸哉！祸哉！”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2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第五位天使吹号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9:1-12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324708"/>
            <a:ext cx="8464061" cy="480145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第五位天使吹号，我就看见一个星从天落到地上，有无底坑的钥匙赐给它。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它开了无底坑，便有烟从坑里往上冒，好像大火炉的烟，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日头和天空都因这烟昏暗了。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TW" altLang="en-US" sz="1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蝗虫伤害没有神印记的人</a:t>
            </a: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有蝗虫从烟中出来，飞到地上，有能力赐给它们，好像地上蝎子的能力一样。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并且吩咐它们说，不可伤害地上的草和各样青物并一切树木，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唯独要伤害额上没有神印记的人。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但不许蝗虫害死他们，只叫他们受痛苦五个月，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这痛苦就像蝎子螫人的痛苦一样。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在那些日子，人要求死，决不得死；愿意死，死却远避他们。 </a:t>
            </a: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蝗虫的形状好像预备出战的马一样，头上戴的好像金冠冕，脸面好像男人的脸面，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头发像女人的头发，牙齿像狮子的牙齿，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胸前有甲好像铁甲，它们翅膀的声音好像许多车马奔跑上阵的声音，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有尾巴像蝎子，尾巴上的毒钩能伤人五个月。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有无底坑的使者做它们的王，按着希伯来话名叫亚巴顿，希腊话名叫亚玻伦。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第一样灾祸过去了，还有两样灾祸要来。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06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9:13-21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8" y="1417638"/>
            <a:ext cx="8804031" cy="5165724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altLang="zh-TW" sz="5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第六位天使吹号，我就听见有声音从神面前金坛的四角出来， </a:t>
            </a:r>
            <a:endParaRPr lang="en-US" altLang="zh-TW" sz="5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 </a:t>
            </a:r>
            <a:r>
              <a:rPr lang="zh-TW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吩咐那吹号的第六位天使说：“把那捆绑在幼发拉底大河的四个使者</a:t>
            </a:r>
            <a:r>
              <a:rPr lang="zh-CN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endParaRPr lang="en-US" altLang="zh-CN" sz="5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                        </a:t>
            </a:r>
            <a:r>
              <a:rPr lang="zh-TW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释放了！”</a:t>
            </a:r>
            <a:r>
              <a:rPr lang="zh-CN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sz="8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杀害人的三分之一</a:t>
            </a:r>
            <a:endParaRPr lang="en-US" altLang="zh-TW" sz="8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zh-TW" altLang="en-US" sz="65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那四个使者就被释放；他们原是预备好了，到某年某月某日某时，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要杀人的三分之一。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马军有二万万，他们的数目我听见了。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我在异象中看见那些马和骑马的，骑马的胸前有甲如火，与紫玛瑙并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硫磺，马的头好像狮子头，有火、有烟、有硫磺从马的口中出来。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口中所出来的火与烟并硫磺，这三样灾杀了人的三分之一。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这马的能力是在口里和尾巴上，因这尾巴像蛇，并且有头用以害人</a:t>
            </a:r>
            <a:r>
              <a:rPr lang="zh-CN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其余未曾被这些灾所杀的人仍旧不悔改自己手所做的，还是去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拜鬼魔和那些不能看、不能听、不能走，金、银、铜、木、石的偶像，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又不悔改他们那些凶杀、邪术、奸淫、偷窃的事。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08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136"/>
            <a:ext cx="8229600" cy="984501"/>
          </a:xfrm>
        </p:spPr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11:15-19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900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第七位天使吹号，天上就有大声音说：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世上的国</a:t>
            </a:r>
            <a:endParaRPr lang="en-US" altLang="zh-TW" sz="3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成了我主和主基督的国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要做王，直到永永远远。 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在神面前、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坐在自己位上的二十四位长老就面伏于地，敬拜神， 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说：昔在、今在的主神，全能者啊！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我们感谢祢，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因祢执掌大权做王了。 </a:t>
            </a:r>
            <a:endParaRPr lang="en-US" altLang="zh-TW" sz="3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3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外邦发怒，你的愤怒也临到了！审判死人的时候也到了！</a:t>
            </a:r>
            <a:r>
              <a:rPr lang="zh-CN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endParaRPr lang="en-US" altLang="zh-CN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你的仆人众先知和众圣徒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赏赐的时候也到了！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凡敬畏你名的人，连大带小得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败坏那些败坏世界之人的时候也就到了！”</a:t>
            </a: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当时，神天上的殿开了，在祂殿中现出祂的约柜，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随后有闪电、声音、雷轰、地震、大雹。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682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预言警告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2AB36C4-C7F2-A93C-6332-50EA8ECA84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89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47E8-D776-632D-20C2-BDFC99B7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2662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0201-66CB-DE4A-2F57-E36F4D06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446"/>
            <a:ext cx="8229600" cy="5340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我就是道路、真理、生命。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若不借着我，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没有人能到父那里去。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 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14:6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243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sz="4900"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sz="49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</a:t>
            </a:r>
            <a:r>
              <a:rPr lang="zh-TW" altLang="en-US" sz="4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zh-CN" altLang="en-US" sz="4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53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16:1-2</a:t>
            </a:r>
            <a:r>
              <a:rPr lang="zh-CN" altLang="en-US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21"/>
            <a:ext cx="8229600" cy="44417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天使把盛神大怒的碗倒在地上</a:t>
            </a:r>
            <a:br>
              <a:rPr lang="zh-TW" altLang="en-US" b="1" i="0" dirty="0">
                <a:solidFill>
                  <a:srgbClr val="0066A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b="1" i="0" dirty="0">
              <a:solidFill>
                <a:srgbClr val="0066A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altLang="zh-TW" sz="35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TW" sz="35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我听见有大声音从殿中出来，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向那七位天使说：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“你们去，把盛神大怒的七碗倒在地上！”</a:t>
            </a:r>
          </a:p>
          <a:p>
            <a:pPr marL="0" indent="0" algn="l">
              <a:buNone/>
            </a:pPr>
            <a:endParaRPr lang="en-US" altLang="zh-TW" sz="3500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altLang="zh-TW" sz="35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 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第一位天使便去，把碗倒在地上，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就有恶而且毒的疮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生在那些有兽印记、拜兽像的人身上。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16:3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倒在海里</a:t>
            </a:r>
            <a:endParaRPr lang="zh-TW" altLang="en-US" sz="4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第二位天使把碗倒在海里，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海就变成血，好像死人的血，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海中的活物都死了。</a:t>
            </a:r>
          </a:p>
        </p:txBody>
      </p:sp>
    </p:spTree>
    <p:extLst>
      <p:ext uri="{BB962C8B-B14F-4D97-AF65-F5344CB8AC3E}">
        <p14:creationId xmlns:p14="http://schemas.microsoft.com/office/powerpoint/2010/main" val="4118608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16:4-7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倒在江河与众水里</a:t>
            </a:r>
            <a:endParaRPr lang="en-US" altLang="zh-TW" sz="4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第三位天使把碗倒在江河与众水的泉源里，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水就变成血了。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我听见掌管众水的天使说：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昔在、今在的圣者啊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这样判断是公义的！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他们曾流圣徒与先知的血，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给他们血喝，这是他们所该受的。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我又听见祭坛中有声音说：“是的，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主神，全能者啊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的判断义哉，诚哉！”</a:t>
            </a:r>
            <a:endParaRPr lang="zh-TW" altLang="en-US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473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16:8-9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倒在日头上</a:t>
            </a:r>
            <a:endParaRPr lang="en-US" altLang="zh-TW" sz="4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第四位天使把碗倒在日头上，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叫日头能用火烤人。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人被大热所烤，就亵渎那有权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掌管这些灾的神之名，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并不悔改将荣耀归给神。</a:t>
            </a:r>
          </a:p>
        </p:txBody>
      </p:sp>
    </p:spTree>
    <p:extLst>
      <p:ext uri="{BB962C8B-B14F-4D97-AF65-F5344CB8AC3E}">
        <p14:creationId xmlns:p14="http://schemas.microsoft.com/office/powerpoint/2010/main" val="28168289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16:10-11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233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倒在兽的座位上</a:t>
            </a:r>
            <a:endParaRPr lang="en-US" altLang="zh-TW" sz="4800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第五位天使把碗倒在兽的座位上，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兽的国就黑暗了。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人因疼痛就咬自己的舌头，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又因所受的疼痛和生的疮，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就亵渎天上的神，并不悔改所行的。</a:t>
            </a:r>
            <a:endParaRPr lang="zh-TW" altLang="en-US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86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16:12-16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1600200"/>
            <a:ext cx="8921262" cy="55977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65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倒在幼发拉底大河上</a:t>
            </a: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第六位天使把碗倒在幼发拉底大河上，河水就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干了，要给那从日出之地所来的众王预备道路。 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我又看见三个污秽的灵，好像青蛙，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从龙口、兽口并假先知的口中出来。 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他们本是鬼魔的灵，施行奇事，出去到普天下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众王那里，叫他们在神全能者的大日聚集争战。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（“看哪，我来像贼一样。那警醒、看守衣服，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免得赤身而行，叫人见他羞耻的有福了！”） 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那三个鬼魔便叫众王聚集在一处，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希伯来话叫做哈米吉多顿。</a:t>
            </a:r>
            <a:endParaRPr lang="zh-TW" altLang="en-US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430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16:17-21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5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倒在空中</a:t>
            </a: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第七位天使把碗倒在空中，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就有大声音从殿中的宝座上出来，说：“成了！”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又有闪电、声音、雷轰、大地震，自从地上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有人以来，没有这样大、这样厉害的地震。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那大城裂为三段，列国的城也都倒塌了。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神也想起巴比伦大城来，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要把那盛自己烈怒的酒杯递给他。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各海岛都逃避了，众山也不见了。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又有大雹子从天落在人身上，每一个约重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一他连得</a:t>
            </a:r>
            <a:r>
              <a:rPr 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为这雹子的灾极大，人就亵渎神。</a:t>
            </a:r>
          </a:p>
        </p:txBody>
      </p:sp>
    </p:spTree>
    <p:extLst>
      <p:ext uri="{BB962C8B-B14F-4D97-AF65-F5344CB8AC3E}">
        <p14:creationId xmlns:p14="http://schemas.microsoft.com/office/powerpoint/2010/main" val="93974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946750" cy="4270963"/>
          </a:xfrm>
        </p:spPr>
        <p:txBody>
          <a:bodyPr anchor="ctr">
            <a:normAutofit/>
          </a:bodyPr>
          <a:lstStyle/>
          <a:p>
            <a: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世界系统</a:t>
            </a:r>
            <a:br>
              <a:rPr lang="en-US" altLang="zh-TW" sz="54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兽</a:t>
            </a:r>
            <a:br>
              <a:rPr lang="en-US" altLang="zh-TW" sz="54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敌基督</a:t>
            </a:r>
            <a:endParaRPr lang="zh-TW" altLang="en-US" sz="49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518400"/>
            <a:ext cx="4117614" cy="5837949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b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在这里有智慧：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凡有聪明的，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可以算计兽的数目，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因为这是人的数目，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它的数目是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六百六十六。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 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13:16-18 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离开神的人性系统</a:t>
            </a:r>
            <a:endParaRPr lang="en-US" altLang="zh-TW" sz="3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最终走向败坏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673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2772-54BE-D479-6F90-1DEC2618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兽印记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（敌基督）</a:t>
            </a:r>
            <a:b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0057-8FD7-B70A-F136-AFBCF6AC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zh-TW" altLang="en-US" sz="6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启示录</a:t>
            </a:r>
            <a:r>
              <a:rPr lang="en-US" altLang="zh-TW" sz="6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11. 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我又看见另有一个兽从地中上来，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6000" b="1" dirty="0">
                <a:solidFill>
                  <a:srgbClr val="00132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有两角如同羊羔，说话好像龙。</a:t>
            </a:r>
            <a:r>
              <a:rPr lang="en-US" altLang="zh-TW" sz="6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14.  </a:t>
            </a:r>
            <a:r>
              <a:rPr lang="en-US" altLang="zh-TW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迷惑住在地上的人，</a:t>
            </a:r>
            <a:r>
              <a:rPr lang="en-US" altLang="zh-TW" sz="60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sz="60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altLang="zh-CN" sz="6000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zh-CN" altLang="en-US" sz="6000" b="1" i="0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</a:t>
            </a:r>
            <a:r>
              <a:rPr lang="en-US" altLang="zh-TW" sz="60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 </a:t>
            </a:r>
            <a:r>
              <a:rPr lang="en-US" altLang="zh-TW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….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又叫所有不拜兽像的人都被杀害。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6000" b="1" i="0" u="none" strike="noStrike" dirty="0">
              <a:solidFill>
                <a:srgbClr val="0092F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l">
              <a:buNone/>
            </a:pPr>
            <a:r>
              <a:rPr lang="en-US" altLang="zh-TW" sz="6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16. 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它又叫众人，无论大小，贫富，自主的为奴的，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6000" b="1" dirty="0">
                <a:solidFill>
                  <a:srgbClr val="00132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都在右手上或是在额上受一个印记。 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6000" b="1" i="0" u="none" strike="noStrike" dirty="0">
              <a:solidFill>
                <a:srgbClr val="0092F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4"/>
            </a:endParaRPr>
          </a:p>
          <a:p>
            <a:pPr marL="0" indent="0" algn="l">
              <a:buNone/>
            </a:pPr>
            <a:r>
              <a:rPr lang="en-US" altLang="zh-TW" sz="6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17. 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除了那受印记，有了兽名或有兽名数目的，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都不得做买卖。 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6000" b="1" i="0" u="none" strike="noStrike" dirty="0">
              <a:solidFill>
                <a:srgbClr val="0092F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5"/>
            </a:endParaRPr>
          </a:p>
          <a:p>
            <a:pPr marL="0" indent="0" algn="l">
              <a:buNone/>
            </a:pPr>
            <a:r>
              <a:rPr lang="en-US" altLang="zh-TW" sz="6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18. 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在这里有智慧：凡有聪明的，可以算计兽的数目，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6000" b="1" dirty="0">
                <a:solidFill>
                  <a:srgbClr val="00132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6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因为这是人的数目，它的数目是六百六十六。</a:t>
            </a: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zh-TW" altLang="en-US" sz="6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537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5394"/>
            <a:ext cx="8229600" cy="54207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它又叫众人，无论大小，贫富，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自主的为奴的，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都在右手上或是在额上受一个印记。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除了那受印记，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有了兽名或有兽名数目的，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都不得做买卖。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在这里有智慧：凡有聪明的，可以算计兽的数目，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因为这是人的数目，它的数目是六百六十六。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13: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16-</a:t>
            </a:r>
            <a:r>
              <a:rPr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 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..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说：“复活在我，生命也在我。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信我的人，虽然死了，也必复活；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11:25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053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敌基督的灵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耶和华所恨恶的有六样，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连祂心所憎恶的共有七样， 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就是高傲的眼，撒谎的舌，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流无辜人血的手， 图谋恶计的心，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飞跑行恶的脚， 吐谎言的假见证，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并弟兄中布散分争的人。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6-19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5553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0231-8CD1-112B-E9B1-75B3B76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魔鬼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说谎之人的父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9697-795A-EEEE-38CD-3B46BB23C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你们是出于你们的父魔鬼，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你们父的私欲你们偏要行。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牠从起初是杀人的，不守真理，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因祂心里没有真理。牠说谎是出于自己，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因牠本来是说谎的，也是说谎之人的父。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8:44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495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E6A3D-C9DF-B5D1-20B2-5E03D939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6" r="3304"/>
          <a:stretch>
            <a:fillRect/>
          </a:stretch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291C6-6627-C725-D804-0D9FFC57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7" y="6163294"/>
            <a:ext cx="6697683" cy="435037"/>
          </a:xfrm>
        </p:spPr>
        <p:txBody>
          <a:bodyPr anchor="ctr">
            <a:normAutofit fontScale="9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zh-TW" altLang="en-US" sz="31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31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 </a:t>
            </a:r>
            <a:r>
              <a:rPr lang="zh-TW" altLang="en-US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世界系统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&lt;  777</a:t>
            </a:r>
            <a:r>
              <a:rPr lang="zh-CN" altLang="en-US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</a:t>
            </a:r>
            <a:r>
              <a:rPr lang="en-US" altLang="zh-TW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+888</a:t>
            </a:r>
            <a:r>
              <a:rPr lang="zh-TW" altLang="en-US" sz="2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耶稣基督 </a:t>
            </a:r>
            <a:br>
              <a:rPr lang="en-US" altLang="zh-TW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2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7D066-5A8A-BDB0-DEB7-755D86A44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676" y="5746071"/>
            <a:ext cx="2694215" cy="852260"/>
          </a:xfrm>
        </p:spPr>
        <p:txBody>
          <a:bodyPr anchor="ctr">
            <a:normAutofit lnSpcReduction="10000"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2400" b="1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      </a:t>
            </a:r>
            <a:r>
              <a:rPr lang="en-US" sz="2400" b="1" dirty="0" err="1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何畢敏芝师母</a:t>
            </a:r>
            <a:endParaRPr lang="en-US" sz="2400" b="1" dirty="0">
              <a:solidFill>
                <a:srgbClr val="00B05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          </a:t>
            </a:r>
            <a:r>
              <a:rPr lang="en-US" sz="2400" b="1" dirty="0" err="1">
                <a:solidFill>
                  <a:srgbClr val="00B05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分享</a:t>
            </a:r>
            <a:endParaRPr lang="en-US" sz="2400" b="1" dirty="0">
              <a:solidFill>
                <a:srgbClr val="00B05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831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6E27-F286-7633-6D0E-344FECBD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i="0" u="sng" dirty="0">
                <a:solidFill>
                  <a:srgbClr val="428BC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</a:b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“数字时代基督信仰的实践” 系列</a:t>
            </a:r>
            <a:br>
              <a:rPr lang="en-US" altLang="zh-TW" b="1" i="0" u="sng" dirty="0">
                <a:solidFill>
                  <a:srgbClr val="428BC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20893-E87C-F65F-701E-F5994785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7030A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在这瞬息万变的世界</a:t>
            </a:r>
            <a:endParaRPr lang="en-US" altLang="zh-CN" sz="6000" b="1" i="0" dirty="0">
              <a:solidFill>
                <a:srgbClr val="7030A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7030A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必须传递时代的信息</a:t>
            </a:r>
            <a:endParaRPr lang="en-US" altLang="zh-TW" sz="6000" b="1" i="0" dirty="0">
              <a:solidFill>
                <a:srgbClr val="7030A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明白神旨意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340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47E8-D776-632D-20C2-BDFC99B7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2662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0201-66CB-DE4A-2F57-E36F4D06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446"/>
            <a:ext cx="8229600" cy="5340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我就是道路、真理、生命。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若不借着我，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没有人能到父那里去。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 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14:6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68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6411-2259-A045-C84D-0232A556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这世代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182A-A7EF-2168-4047-E13EC485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30036"/>
            <a:ext cx="8597735" cy="5094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看哪，猶大獅子已得勝 眾聖徒預備朝見祂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少年人看異象 老年人要作異夢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因為神的復興將來到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聽到錫安的號角響起 萬國萬民都要顫抖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耶和華日子將到 光明將除去黑暗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因為神的復興將來到 我們要看到神的榮耀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這世代，我們用敬拜爭戰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我們用禱告改變世界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這世代，聖靈要更新澆灌我們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這世代，是耶穌時代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34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盗贼来，无非要偷窃、杀害、毁坏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我来了，是要叫羊得生命，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并且得的更丰盛。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10:10</a:t>
            </a: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8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神爱世人，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甚至将祂的独生子赐给他们，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叫一切信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的不致灭亡，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反得永生。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3:16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024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7481</Words>
  <Application>Microsoft Macintosh PowerPoint</Application>
  <PresentationFormat>On-screen Show (4:3)</PresentationFormat>
  <Paragraphs>665</Paragraphs>
  <Slides>75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Kaiti SC</vt:lpstr>
      <vt:lpstr>Microsoft Yahei</vt:lpstr>
      <vt:lpstr>Microsoft Yahei</vt:lpstr>
      <vt:lpstr>Microsoft YaHei UI</vt:lpstr>
      <vt:lpstr>Arial</vt:lpstr>
      <vt:lpstr>Calibri</vt:lpstr>
      <vt:lpstr>Times New Roman</vt:lpstr>
      <vt:lpstr>Trebuchet</vt:lpstr>
      <vt:lpstr>Office Theme</vt:lpstr>
      <vt:lpstr>    666 世界系统 &lt; 777 十字架+888 耶稣基督     </vt:lpstr>
      <vt:lpstr>興起發光</vt:lpstr>
      <vt:lpstr>耶稣十架 基督教会   大于   世界系统 敌基督灵</vt:lpstr>
      <vt:lpstr>PowerPoint Presentation</vt:lpstr>
      <vt:lpstr>888  耶稣 </vt:lpstr>
      <vt:lpstr>PowerPoint Presentation</vt:lpstr>
      <vt:lpstr>PowerPoint Presentation</vt:lpstr>
      <vt:lpstr>PowerPoint Presentation</vt:lpstr>
      <vt:lpstr>PowerPoint Presentation</vt:lpstr>
      <vt:lpstr>777  十字架 </vt:lpstr>
      <vt:lpstr>三一真神的 777</vt:lpstr>
      <vt:lpstr>人生历程 神应许同在 777</vt:lpstr>
      <vt:lpstr>末世罪与罚的 777</vt:lpstr>
      <vt:lpstr>    666 世界系统 &lt; 777 十字架+888 耶稣基督     </vt:lpstr>
      <vt:lpstr>三一真神的 777</vt:lpstr>
      <vt:lpstr> 上帝创世起初七天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耶稣 十架七言</vt:lpstr>
      <vt:lpstr>耶稣 十架七言</vt:lpstr>
      <vt:lpstr>亲身担当我们的罪  一次献上成圣</vt:lpstr>
      <vt:lpstr>圣灵向七个教会所说的话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人生历程 神应许同在 777</vt:lpstr>
      <vt:lpstr>人记念神应许： 彩虹之约 七色光</vt:lpstr>
      <vt:lpstr>人生的规律 七天</vt:lpstr>
      <vt:lpstr>  绕耶利哥城 争战得胜 </vt:lpstr>
      <vt:lpstr>PowerPoint Presentation</vt:lpstr>
      <vt:lpstr>乃缦洁净沐浴 七回</vt:lpstr>
      <vt:lpstr>人生的旋律 七音</vt:lpstr>
      <vt:lpstr>末世罪与罚的 777</vt:lpstr>
      <vt:lpstr>启示录 预言警告</vt:lpstr>
      <vt:lpstr>七印 第一印 (启示录 6:1-2）</vt:lpstr>
      <vt:lpstr>七印 第二印 (启示录 6:3-4）</vt:lpstr>
      <vt:lpstr>七印 第三印 (启示录 6:5-6）</vt:lpstr>
      <vt:lpstr>七印 第四印 (启示录 6:7-8）</vt:lpstr>
      <vt:lpstr>七印 第五印 (启示录 6:9-11）</vt:lpstr>
      <vt:lpstr>七印 第六印 (启示录 6:12-17）</vt:lpstr>
      <vt:lpstr>七印 第七印 (启示录 8:1-2）</vt:lpstr>
      <vt:lpstr>天使献上香炉和圣徒的祈祷 (启示录 8:3-6）</vt:lpstr>
      <vt:lpstr>启示录 预言警告</vt:lpstr>
      <vt:lpstr> 第一位天使吹号 (启示录 8:7） </vt:lpstr>
      <vt:lpstr>第二位天使吹号 (启示录 8:8-9）</vt:lpstr>
      <vt:lpstr>第三位天使吹号 (启示录 8:10-11）</vt:lpstr>
      <vt:lpstr>第四位天使吹号 (启示录 8:12-13）</vt:lpstr>
      <vt:lpstr>第五位天使吹号(启示录 9:1-12）</vt:lpstr>
      <vt:lpstr>第六位天使吹号 (启示录 9:13-21）</vt:lpstr>
      <vt:lpstr>第七位天使吹号 (启示录 11:15-19）</vt:lpstr>
      <vt:lpstr>启示录 预言警告</vt:lpstr>
      <vt:lpstr> 七碗 第一碗 (启示录 16:1-2）</vt:lpstr>
      <vt:lpstr>七碗 第二碗 (启示录 16:3）</vt:lpstr>
      <vt:lpstr>七碗 第三碗 (启示录 16:4-7）</vt:lpstr>
      <vt:lpstr>七碗 第四碗(启示录 16:8-9）</vt:lpstr>
      <vt:lpstr>七碗 第五碗 (启示录 16:10-11）</vt:lpstr>
      <vt:lpstr>七碗 第六碗 (启示录 16:12-16）</vt:lpstr>
      <vt:lpstr>七碗 第七碗 (启示录 16:17-21）</vt:lpstr>
      <vt:lpstr>666  世界系统 兽  敌基督</vt:lpstr>
      <vt:lpstr> 兽印记666 （敌基督） </vt:lpstr>
      <vt:lpstr>PowerPoint Presentation</vt:lpstr>
      <vt:lpstr>敌基督的灵</vt:lpstr>
      <vt:lpstr>魔鬼：说谎之人的父</vt:lpstr>
      <vt:lpstr>     666 世界系统 &lt;  777 十字架+888 耶稣基督    </vt:lpstr>
      <vt:lpstr> “数字时代基督信仰的实践” 系列 </vt:lpstr>
      <vt:lpstr>PowerPoint Presentation</vt:lpstr>
      <vt:lpstr>这世代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耶稣十架 基督教会   大于   世界系统 敌基督</dc:title>
  <dc:subject/>
  <dc:creator/>
  <cp:keywords/>
  <dc:description>generated using python-pptx</dc:description>
  <cp:lastModifiedBy>Minchi Ho Pi</cp:lastModifiedBy>
  <cp:revision>20</cp:revision>
  <dcterms:created xsi:type="dcterms:W3CDTF">2013-01-27T09:14:16Z</dcterms:created>
  <dcterms:modified xsi:type="dcterms:W3CDTF">2026-04-26T05:58:14Z</dcterms:modified>
  <cp:category/>
</cp:coreProperties>
</file>