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298" r:id="rId2"/>
    <p:sldId id="328" r:id="rId3"/>
    <p:sldId id="331" r:id="rId4"/>
    <p:sldId id="307" r:id="rId5"/>
    <p:sldId id="301" r:id="rId6"/>
    <p:sldId id="302" r:id="rId7"/>
    <p:sldId id="303" r:id="rId8"/>
    <p:sldId id="304" r:id="rId9"/>
    <p:sldId id="305" r:id="rId10"/>
    <p:sldId id="306" r:id="rId11"/>
    <p:sldId id="308" r:id="rId12"/>
    <p:sldId id="309" r:id="rId13"/>
    <p:sldId id="310" r:id="rId14"/>
    <p:sldId id="297" r:id="rId15"/>
    <p:sldId id="288" r:id="rId16"/>
    <p:sldId id="296" r:id="rId17"/>
    <p:sldId id="256" r:id="rId18"/>
    <p:sldId id="268" r:id="rId19"/>
    <p:sldId id="279" r:id="rId20"/>
    <p:sldId id="290" r:id="rId21"/>
    <p:sldId id="264" r:id="rId22"/>
    <p:sldId id="265" r:id="rId23"/>
    <p:sldId id="315" r:id="rId24"/>
    <p:sldId id="311" r:id="rId25"/>
    <p:sldId id="266" r:id="rId26"/>
    <p:sldId id="269" r:id="rId27"/>
    <p:sldId id="313" r:id="rId28"/>
    <p:sldId id="291" r:id="rId29"/>
    <p:sldId id="314" r:id="rId30"/>
    <p:sldId id="280" r:id="rId31"/>
    <p:sldId id="273" r:id="rId32"/>
    <p:sldId id="270" r:id="rId33"/>
    <p:sldId id="271" r:id="rId34"/>
    <p:sldId id="272" r:id="rId35"/>
    <p:sldId id="316" r:id="rId36"/>
    <p:sldId id="261" r:id="rId37"/>
    <p:sldId id="317" r:id="rId38"/>
    <p:sldId id="277" r:id="rId39"/>
    <p:sldId id="274" r:id="rId40"/>
    <p:sldId id="318" r:id="rId41"/>
    <p:sldId id="319" r:id="rId42"/>
    <p:sldId id="312" r:id="rId43"/>
    <p:sldId id="320" r:id="rId44"/>
    <p:sldId id="321" r:id="rId45"/>
    <p:sldId id="322" r:id="rId46"/>
    <p:sldId id="323" r:id="rId47"/>
    <p:sldId id="325" r:id="rId48"/>
    <p:sldId id="326" r:id="rId49"/>
    <p:sldId id="327" r:id="rId50"/>
    <p:sldId id="275" r:id="rId51"/>
    <p:sldId id="286" r:id="rId52"/>
    <p:sldId id="278" r:id="rId53"/>
    <p:sldId id="281" r:id="rId54"/>
    <p:sldId id="282" r:id="rId55"/>
    <p:sldId id="284" r:id="rId56"/>
    <p:sldId id="330"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17"/>
    <p:restoredTop sz="94637"/>
  </p:normalViewPr>
  <p:slideViewPr>
    <p:cSldViewPr snapToGrid="0" snapToObjects="1">
      <p:cViewPr varScale="1">
        <p:scale>
          <a:sx n="108" d="100"/>
          <a:sy n="108" d="100"/>
        </p:scale>
        <p:origin x="1552"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CAFA37-8C4C-49D9-913B-53DB2B44AA1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FCC3B5C-AF20-418E-ACD3-9829E7F5FCEA}">
      <dgm:prSet/>
      <dgm:spPr/>
      <dgm:t>
        <a:bodyPr/>
        <a:lstStyle/>
        <a:p>
          <a:pPr algn="ctr"/>
          <a:r>
            <a:rPr lang="en-US" altLang="zh-TW" b="1" dirty="0">
              <a:latin typeface="Microsoft YaHei UI" panose="020B0503020204020204" pitchFamily="34" charset="-122"/>
              <a:ea typeface="Microsoft YaHei UI" panose="020B0503020204020204" pitchFamily="34" charset="-122"/>
            </a:rPr>
            <a:t>Logos</a:t>
          </a:r>
          <a:r>
            <a:rPr lang="zh-CN" altLang="en-US" b="1" dirty="0">
              <a:latin typeface="Microsoft YaHei UI" panose="020B0503020204020204" pitchFamily="34" charset="-122"/>
              <a:ea typeface="Microsoft YaHei UI" panose="020B0503020204020204" pitchFamily="34" charset="-122"/>
            </a:rPr>
            <a:t> 靠神话语～</a:t>
          </a:r>
          <a:r>
            <a:rPr lang="zh-TW" b="1" dirty="0">
              <a:latin typeface="Microsoft YaHei UI" panose="020B0503020204020204" pitchFamily="34" charset="-122"/>
              <a:ea typeface="Microsoft YaHei UI" panose="020B0503020204020204" pitchFamily="34" charset="-122"/>
            </a:rPr>
            <a:t>从神来</a:t>
          </a:r>
          <a:r>
            <a:rPr lang="zh-TW" altLang="en-US" b="1" dirty="0">
              <a:latin typeface="Microsoft YaHei UI" panose="020B0503020204020204" pitchFamily="34" charset="-122"/>
              <a:ea typeface="Microsoft YaHei UI" panose="020B0503020204020204" pitchFamily="34" charset="-122"/>
            </a:rPr>
            <a:t>道路</a:t>
          </a:r>
          <a:r>
            <a:rPr lang="zh-TW" b="1" dirty="0">
              <a:latin typeface="Microsoft YaHei UI" panose="020B0503020204020204" pitchFamily="34" charset="-122"/>
              <a:ea typeface="Microsoft YaHei UI" panose="020B0503020204020204" pitchFamily="34" charset="-122"/>
            </a:rPr>
            <a:t>真理生命</a:t>
          </a:r>
          <a:endParaRPr lang="en-US" b="1" dirty="0">
            <a:latin typeface="Microsoft YaHei UI" panose="020B0503020204020204" pitchFamily="34" charset="-122"/>
            <a:ea typeface="Microsoft YaHei UI" panose="020B0503020204020204" pitchFamily="34" charset="-122"/>
          </a:endParaRPr>
        </a:p>
      </dgm:t>
    </dgm:pt>
    <dgm:pt modelId="{E157E8C7-CAA1-483C-8F21-1FE9C7DD9D89}" type="parTrans" cxnId="{1969FB59-5C0D-47CE-88B2-0ECC533A20F5}">
      <dgm:prSet/>
      <dgm:spPr/>
      <dgm:t>
        <a:bodyPr/>
        <a:lstStyle/>
        <a:p>
          <a:endParaRPr lang="en-US"/>
        </a:p>
      </dgm:t>
    </dgm:pt>
    <dgm:pt modelId="{4B87E7EC-772C-4861-9E43-9DB4ED4E2191}" type="sibTrans" cxnId="{1969FB59-5C0D-47CE-88B2-0ECC533A20F5}">
      <dgm:prSet/>
      <dgm:spPr/>
      <dgm:t>
        <a:bodyPr/>
        <a:lstStyle/>
        <a:p>
          <a:endParaRPr lang="en-US"/>
        </a:p>
      </dgm:t>
    </dgm:pt>
    <dgm:pt modelId="{8E9CB5FC-B043-4A99-AB5D-CA953F74538E}">
      <dgm:prSet/>
      <dgm:spPr/>
      <dgm:t>
        <a:bodyPr/>
        <a:lstStyle/>
        <a:p>
          <a:pPr algn="ctr"/>
          <a:r>
            <a:rPr lang="en-US" altLang="zh-TW" b="1" dirty="0">
              <a:latin typeface="Microsoft YaHei UI" panose="020B0503020204020204" pitchFamily="34" charset="-122"/>
              <a:ea typeface="Microsoft YaHei UI" panose="020B0503020204020204" pitchFamily="34" charset="-122"/>
            </a:rPr>
            <a:t>Code</a:t>
          </a:r>
          <a:r>
            <a:rPr lang="zh-CN" altLang="en-US" b="1" dirty="0">
              <a:latin typeface="Microsoft YaHei UI" panose="020B0503020204020204" pitchFamily="34" charset="-122"/>
              <a:ea typeface="Microsoft YaHei UI" panose="020B0503020204020204" pitchFamily="34" charset="-122"/>
            </a:rPr>
            <a:t>  行</a:t>
          </a:r>
          <a:r>
            <a:rPr lang="zh-TW" altLang="en-US" b="1" dirty="0">
              <a:latin typeface="Microsoft YaHei UI" panose="020B0503020204020204" pitchFamily="34" charset="-122"/>
              <a:ea typeface="Microsoft YaHei UI" panose="020B0503020204020204" pitchFamily="34" charset="-122"/>
            </a:rPr>
            <a:t>神律例</a:t>
          </a:r>
          <a:r>
            <a:rPr lang="zh-CN" altLang="en-US" b="1" dirty="0">
              <a:latin typeface="Microsoft YaHei UI" panose="020B0503020204020204" pitchFamily="34" charset="-122"/>
              <a:ea typeface="Microsoft YaHei UI" panose="020B0503020204020204" pitchFamily="34" charset="-122"/>
            </a:rPr>
            <a:t>～</a:t>
          </a:r>
          <a:r>
            <a:rPr lang="zh-TW" b="1" dirty="0">
              <a:latin typeface="Microsoft YaHei UI" panose="020B0503020204020204" pitchFamily="34" charset="-122"/>
              <a:ea typeface="Microsoft YaHei UI" panose="020B0503020204020204" pitchFamily="34" charset="-122"/>
            </a:rPr>
            <a:t>一切有运行法则</a:t>
          </a:r>
          <a:r>
            <a:rPr lang="zh-TW" altLang="en-US" b="1" dirty="0">
              <a:latin typeface="Microsoft YaHei UI" panose="020B0503020204020204" pitchFamily="34" charset="-122"/>
              <a:ea typeface="Microsoft YaHei UI" panose="020B0503020204020204" pitchFamily="34" charset="-122"/>
            </a:rPr>
            <a:t>程序</a:t>
          </a:r>
          <a:endParaRPr lang="en-US" b="1" dirty="0">
            <a:latin typeface="Microsoft YaHei UI" panose="020B0503020204020204" pitchFamily="34" charset="-122"/>
            <a:ea typeface="Microsoft YaHei UI" panose="020B0503020204020204" pitchFamily="34" charset="-122"/>
          </a:endParaRPr>
        </a:p>
      </dgm:t>
    </dgm:pt>
    <dgm:pt modelId="{0FD7F579-F2E0-45EC-BB77-4DC3ACDCE099}" type="parTrans" cxnId="{58A9C8DB-78BE-430E-AC61-DFA212CB19B1}">
      <dgm:prSet/>
      <dgm:spPr/>
      <dgm:t>
        <a:bodyPr/>
        <a:lstStyle/>
        <a:p>
          <a:endParaRPr lang="en-US"/>
        </a:p>
      </dgm:t>
    </dgm:pt>
    <dgm:pt modelId="{BA2F70E1-D57C-460C-A37A-A4742EF13193}" type="sibTrans" cxnId="{58A9C8DB-78BE-430E-AC61-DFA212CB19B1}">
      <dgm:prSet/>
      <dgm:spPr/>
      <dgm:t>
        <a:bodyPr/>
        <a:lstStyle/>
        <a:p>
          <a:endParaRPr lang="en-US"/>
        </a:p>
      </dgm:t>
    </dgm:pt>
    <dgm:pt modelId="{4EA25D2F-911F-455E-94A3-7B74F842A845}">
      <dgm:prSet custT="1"/>
      <dgm:spPr/>
      <dgm:t>
        <a:bodyPr/>
        <a:lstStyle/>
        <a:p>
          <a:pPr algn="ctr"/>
          <a:r>
            <a:rPr lang="en-US" altLang="zh-TW" sz="3500" b="1" dirty="0">
              <a:latin typeface="Microsoft YaHei UI" panose="020B0503020204020204" pitchFamily="34" charset="-122"/>
              <a:ea typeface="Microsoft YaHei UI" panose="020B0503020204020204" pitchFamily="34" charset="-122"/>
            </a:rPr>
            <a:t>World</a:t>
          </a:r>
          <a:r>
            <a:rPr lang="zh-CN" altLang="en-US" sz="3500" b="1" dirty="0">
              <a:latin typeface="Microsoft YaHei UI" panose="020B0503020204020204" pitchFamily="34" charset="-122"/>
              <a:ea typeface="Microsoft YaHei UI" panose="020B0503020204020204" pitchFamily="34" charset="-122"/>
            </a:rPr>
            <a:t> 属</a:t>
          </a:r>
          <a:r>
            <a:rPr lang="zh-TW" altLang="en-US" sz="3500" b="1" dirty="0">
              <a:latin typeface="Microsoft YaHei UI" panose="020B0503020204020204" pitchFamily="34" charset="-122"/>
              <a:ea typeface="Microsoft YaHei UI" panose="020B0503020204020204" pitchFamily="34" charset="-122"/>
            </a:rPr>
            <a:t>神秩序</a:t>
          </a:r>
          <a:r>
            <a:rPr lang="zh-CN" altLang="en-US" sz="3500" b="1" dirty="0">
              <a:latin typeface="Microsoft YaHei UI" panose="020B0503020204020204" pitchFamily="34" charset="-122"/>
              <a:ea typeface="Microsoft YaHei UI" panose="020B0503020204020204" pitchFamily="34" charset="-122"/>
            </a:rPr>
            <a:t>～</a:t>
          </a:r>
          <a:r>
            <a:rPr lang="zh-TW" sz="3500" b="1" dirty="0">
              <a:latin typeface="Microsoft YaHei UI" panose="020B0503020204020204" pitchFamily="34" charset="-122"/>
              <a:ea typeface="Microsoft YaHei UI" panose="020B0503020204020204" pitchFamily="34" charset="-122"/>
            </a:rPr>
            <a:t>在世上活出基督</a:t>
          </a:r>
          <a:r>
            <a:rPr lang="zh-TW" altLang="en-US" sz="3500" b="1" dirty="0">
              <a:latin typeface="Microsoft YaHei UI" panose="020B0503020204020204" pitchFamily="34" charset="-122"/>
              <a:ea typeface="Microsoft YaHei UI" panose="020B0503020204020204" pitchFamily="34" charset="-122"/>
            </a:rPr>
            <a:t>样式</a:t>
          </a:r>
          <a:endParaRPr lang="en-US" sz="3500" b="1" dirty="0">
            <a:latin typeface="Microsoft YaHei UI" panose="020B0503020204020204" pitchFamily="34" charset="-122"/>
            <a:ea typeface="Microsoft YaHei UI" panose="020B0503020204020204" pitchFamily="34" charset="-122"/>
          </a:endParaRPr>
        </a:p>
      </dgm:t>
    </dgm:pt>
    <dgm:pt modelId="{B1F5EB16-5E8A-4E4A-A7D1-C6962C641CCD}" type="parTrans" cxnId="{C4FC566A-37B0-43A7-9414-1930C9794A1E}">
      <dgm:prSet/>
      <dgm:spPr/>
      <dgm:t>
        <a:bodyPr/>
        <a:lstStyle/>
        <a:p>
          <a:endParaRPr lang="en-US"/>
        </a:p>
      </dgm:t>
    </dgm:pt>
    <dgm:pt modelId="{9264B6CD-9DC3-4784-9D02-37903F0D1FE9}" type="sibTrans" cxnId="{C4FC566A-37B0-43A7-9414-1930C9794A1E}">
      <dgm:prSet/>
      <dgm:spPr/>
      <dgm:t>
        <a:bodyPr/>
        <a:lstStyle/>
        <a:p>
          <a:endParaRPr lang="en-US"/>
        </a:p>
      </dgm:t>
    </dgm:pt>
    <dgm:pt modelId="{57739333-E311-5C44-8D74-8795ACE0FB42}" type="pres">
      <dgm:prSet presAssocID="{21CAFA37-8C4C-49D9-913B-53DB2B44AA14}" presName="linear" presStyleCnt="0">
        <dgm:presLayoutVars>
          <dgm:animLvl val="lvl"/>
          <dgm:resizeHandles val="exact"/>
        </dgm:presLayoutVars>
      </dgm:prSet>
      <dgm:spPr/>
    </dgm:pt>
    <dgm:pt modelId="{3CC1E575-B381-1447-BE27-C302055ECEF5}" type="pres">
      <dgm:prSet presAssocID="{2FCC3B5C-AF20-418E-ACD3-9829E7F5FCEA}" presName="parentText" presStyleLbl="node1" presStyleIdx="0" presStyleCnt="3" custLinFactNeighborX="-1443">
        <dgm:presLayoutVars>
          <dgm:chMax val="0"/>
          <dgm:bulletEnabled val="1"/>
        </dgm:presLayoutVars>
      </dgm:prSet>
      <dgm:spPr/>
    </dgm:pt>
    <dgm:pt modelId="{3FF58780-A94E-F143-8C0C-C118C6A86C4C}" type="pres">
      <dgm:prSet presAssocID="{4B87E7EC-772C-4861-9E43-9DB4ED4E2191}" presName="spacer" presStyleCnt="0"/>
      <dgm:spPr/>
    </dgm:pt>
    <dgm:pt modelId="{29DA052E-72DC-FF42-AE44-8C06A87065CA}" type="pres">
      <dgm:prSet presAssocID="{8E9CB5FC-B043-4A99-AB5D-CA953F74538E}" presName="parentText" presStyleLbl="node1" presStyleIdx="1" presStyleCnt="3">
        <dgm:presLayoutVars>
          <dgm:chMax val="0"/>
          <dgm:bulletEnabled val="1"/>
        </dgm:presLayoutVars>
      </dgm:prSet>
      <dgm:spPr/>
    </dgm:pt>
    <dgm:pt modelId="{CF41C75A-022B-F94D-8DF8-49C47B9C6B18}" type="pres">
      <dgm:prSet presAssocID="{BA2F70E1-D57C-460C-A37A-A4742EF13193}" presName="spacer" presStyleCnt="0"/>
      <dgm:spPr/>
    </dgm:pt>
    <dgm:pt modelId="{B9A3E16B-5813-A64D-B112-2B9AF2EDFC38}" type="pres">
      <dgm:prSet presAssocID="{4EA25D2F-911F-455E-94A3-7B74F842A845}" presName="parentText" presStyleLbl="node1" presStyleIdx="2" presStyleCnt="3">
        <dgm:presLayoutVars>
          <dgm:chMax val="0"/>
          <dgm:bulletEnabled val="1"/>
        </dgm:presLayoutVars>
      </dgm:prSet>
      <dgm:spPr/>
    </dgm:pt>
  </dgm:ptLst>
  <dgm:cxnLst>
    <dgm:cxn modelId="{A80EC00A-CD79-0B44-9C69-7A4C2CA16681}" type="presOf" srcId="{2FCC3B5C-AF20-418E-ACD3-9829E7F5FCEA}" destId="{3CC1E575-B381-1447-BE27-C302055ECEF5}" srcOrd="0" destOrd="0" presId="urn:microsoft.com/office/officeart/2005/8/layout/vList2"/>
    <dgm:cxn modelId="{7ACB9E28-BF90-584D-A77E-617E56B8E146}" type="presOf" srcId="{8E9CB5FC-B043-4A99-AB5D-CA953F74538E}" destId="{29DA052E-72DC-FF42-AE44-8C06A87065CA}" srcOrd="0" destOrd="0" presId="urn:microsoft.com/office/officeart/2005/8/layout/vList2"/>
    <dgm:cxn modelId="{2E759B2D-8C78-9E44-B389-90BC950084A9}" type="presOf" srcId="{4EA25D2F-911F-455E-94A3-7B74F842A845}" destId="{B9A3E16B-5813-A64D-B112-2B9AF2EDFC38}" srcOrd="0" destOrd="0" presId="urn:microsoft.com/office/officeart/2005/8/layout/vList2"/>
    <dgm:cxn modelId="{1969FB59-5C0D-47CE-88B2-0ECC533A20F5}" srcId="{21CAFA37-8C4C-49D9-913B-53DB2B44AA14}" destId="{2FCC3B5C-AF20-418E-ACD3-9829E7F5FCEA}" srcOrd="0" destOrd="0" parTransId="{E157E8C7-CAA1-483C-8F21-1FE9C7DD9D89}" sibTransId="{4B87E7EC-772C-4861-9E43-9DB4ED4E2191}"/>
    <dgm:cxn modelId="{C4FC566A-37B0-43A7-9414-1930C9794A1E}" srcId="{21CAFA37-8C4C-49D9-913B-53DB2B44AA14}" destId="{4EA25D2F-911F-455E-94A3-7B74F842A845}" srcOrd="2" destOrd="0" parTransId="{B1F5EB16-5E8A-4E4A-A7D1-C6962C641CCD}" sibTransId="{9264B6CD-9DC3-4784-9D02-37903F0D1FE9}"/>
    <dgm:cxn modelId="{9F76A0A5-3908-5C40-AB35-118346086198}" type="presOf" srcId="{21CAFA37-8C4C-49D9-913B-53DB2B44AA14}" destId="{57739333-E311-5C44-8D74-8795ACE0FB42}" srcOrd="0" destOrd="0" presId="urn:microsoft.com/office/officeart/2005/8/layout/vList2"/>
    <dgm:cxn modelId="{58A9C8DB-78BE-430E-AC61-DFA212CB19B1}" srcId="{21CAFA37-8C4C-49D9-913B-53DB2B44AA14}" destId="{8E9CB5FC-B043-4A99-AB5D-CA953F74538E}" srcOrd="1" destOrd="0" parTransId="{0FD7F579-F2E0-45EC-BB77-4DC3ACDCE099}" sibTransId="{BA2F70E1-D57C-460C-A37A-A4742EF13193}"/>
    <dgm:cxn modelId="{0AB99711-0F6C-C94A-A369-1798D984225D}" type="presParOf" srcId="{57739333-E311-5C44-8D74-8795ACE0FB42}" destId="{3CC1E575-B381-1447-BE27-C302055ECEF5}" srcOrd="0" destOrd="0" presId="urn:microsoft.com/office/officeart/2005/8/layout/vList2"/>
    <dgm:cxn modelId="{6A4E3AB0-0E56-8440-900C-5D71E0C67497}" type="presParOf" srcId="{57739333-E311-5C44-8D74-8795ACE0FB42}" destId="{3FF58780-A94E-F143-8C0C-C118C6A86C4C}" srcOrd="1" destOrd="0" presId="urn:microsoft.com/office/officeart/2005/8/layout/vList2"/>
    <dgm:cxn modelId="{DFAC3490-8B82-5442-B9C4-E8C83633088C}" type="presParOf" srcId="{57739333-E311-5C44-8D74-8795ACE0FB42}" destId="{29DA052E-72DC-FF42-AE44-8C06A87065CA}" srcOrd="2" destOrd="0" presId="urn:microsoft.com/office/officeart/2005/8/layout/vList2"/>
    <dgm:cxn modelId="{FB5A338C-303C-B94E-9745-0D3023E1A600}" type="presParOf" srcId="{57739333-E311-5C44-8D74-8795ACE0FB42}" destId="{CF41C75A-022B-F94D-8DF8-49C47B9C6B18}" srcOrd="3" destOrd="0" presId="urn:microsoft.com/office/officeart/2005/8/layout/vList2"/>
    <dgm:cxn modelId="{3BB886CE-FDDD-F940-BE07-4C2873B8CE19}" type="presParOf" srcId="{57739333-E311-5C44-8D74-8795ACE0FB42}" destId="{B9A3E16B-5813-A64D-B112-2B9AF2EDFC3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CAFA37-8C4C-49D9-913B-53DB2B44AA1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FCC3B5C-AF20-418E-ACD3-9829E7F5FCEA}">
      <dgm:prSet/>
      <dgm:spPr/>
      <dgm:t>
        <a:bodyPr/>
        <a:lstStyle/>
        <a:p>
          <a:pPr algn="ctr"/>
          <a:r>
            <a:rPr lang="en-US" altLang="zh-TW" b="1" dirty="0">
              <a:latin typeface="Microsoft YaHei UI" panose="020B0503020204020204" pitchFamily="34" charset="-122"/>
              <a:ea typeface="Microsoft YaHei UI" panose="020B0503020204020204" pitchFamily="34" charset="-122"/>
            </a:rPr>
            <a:t>Logos</a:t>
          </a:r>
          <a:r>
            <a:rPr lang="zh-CN" altLang="en-US" b="1" dirty="0">
              <a:latin typeface="Microsoft YaHei UI" panose="020B0503020204020204" pitchFamily="34" charset="-122"/>
              <a:ea typeface="Microsoft YaHei UI" panose="020B0503020204020204" pitchFamily="34" charset="-122"/>
            </a:rPr>
            <a:t> 靠神话语～</a:t>
          </a:r>
          <a:r>
            <a:rPr lang="zh-TW" b="1" dirty="0">
              <a:latin typeface="Microsoft YaHei UI" panose="020B0503020204020204" pitchFamily="34" charset="-122"/>
              <a:ea typeface="Microsoft YaHei UI" panose="020B0503020204020204" pitchFamily="34" charset="-122"/>
            </a:rPr>
            <a:t>从神来</a:t>
          </a:r>
          <a:r>
            <a:rPr lang="zh-TW" altLang="en-US" b="1" dirty="0">
              <a:latin typeface="Microsoft YaHei UI" panose="020B0503020204020204" pitchFamily="34" charset="-122"/>
              <a:ea typeface="Microsoft YaHei UI" panose="020B0503020204020204" pitchFamily="34" charset="-122"/>
            </a:rPr>
            <a:t>道路</a:t>
          </a:r>
          <a:r>
            <a:rPr lang="zh-TW" b="1" dirty="0">
              <a:latin typeface="Microsoft YaHei UI" panose="020B0503020204020204" pitchFamily="34" charset="-122"/>
              <a:ea typeface="Microsoft YaHei UI" panose="020B0503020204020204" pitchFamily="34" charset="-122"/>
            </a:rPr>
            <a:t>真理生命</a:t>
          </a:r>
          <a:endParaRPr lang="en-US" b="1" dirty="0">
            <a:latin typeface="Microsoft YaHei UI" panose="020B0503020204020204" pitchFamily="34" charset="-122"/>
            <a:ea typeface="Microsoft YaHei UI" panose="020B0503020204020204" pitchFamily="34" charset="-122"/>
          </a:endParaRPr>
        </a:p>
      </dgm:t>
    </dgm:pt>
    <dgm:pt modelId="{E157E8C7-CAA1-483C-8F21-1FE9C7DD9D89}" type="parTrans" cxnId="{1969FB59-5C0D-47CE-88B2-0ECC533A20F5}">
      <dgm:prSet/>
      <dgm:spPr/>
      <dgm:t>
        <a:bodyPr/>
        <a:lstStyle/>
        <a:p>
          <a:endParaRPr lang="en-US"/>
        </a:p>
      </dgm:t>
    </dgm:pt>
    <dgm:pt modelId="{4B87E7EC-772C-4861-9E43-9DB4ED4E2191}" type="sibTrans" cxnId="{1969FB59-5C0D-47CE-88B2-0ECC533A20F5}">
      <dgm:prSet/>
      <dgm:spPr/>
      <dgm:t>
        <a:bodyPr/>
        <a:lstStyle/>
        <a:p>
          <a:endParaRPr lang="en-US"/>
        </a:p>
      </dgm:t>
    </dgm:pt>
    <dgm:pt modelId="{8E9CB5FC-B043-4A99-AB5D-CA953F74538E}">
      <dgm:prSet/>
      <dgm:spPr/>
      <dgm:t>
        <a:bodyPr/>
        <a:lstStyle/>
        <a:p>
          <a:pPr algn="ctr"/>
          <a:r>
            <a:rPr lang="en-US" altLang="zh-TW" b="1" dirty="0">
              <a:latin typeface="Microsoft YaHei UI" panose="020B0503020204020204" pitchFamily="34" charset="-122"/>
              <a:ea typeface="Microsoft YaHei UI" panose="020B0503020204020204" pitchFamily="34" charset="-122"/>
            </a:rPr>
            <a:t>Code</a:t>
          </a:r>
          <a:r>
            <a:rPr lang="zh-CN" altLang="en-US" b="1" dirty="0">
              <a:latin typeface="Microsoft YaHei UI" panose="020B0503020204020204" pitchFamily="34" charset="-122"/>
              <a:ea typeface="Microsoft YaHei UI" panose="020B0503020204020204" pitchFamily="34" charset="-122"/>
            </a:rPr>
            <a:t>  行</a:t>
          </a:r>
          <a:r>
            <a:rPr lang="zh-TW" altLang="en-US" b="1" dirty="0">
              <a:latin typeface="Microsoft YaHei UI" panose="020B0503020204020204" pitchFamily="34" charset="-122"/>
              <a:ea typeface="Microsoft YaHei UI" panose="020B0503020204020204" pitchFamily="34" charset="-122"/>
            </a:rPr>
            <a:t>神律例</a:t>
          </a:r>
          <a:r>
            <a:rPr lang="zh-CN" altLang="en-US" b="1" dirty="0">
              <a:latin typeface="Microsoft YaHei UI" panose="020B0503020204020204" pitchFamily="34" charset="-122"/>
              <a:ea typeface="Microsoft YaHei UI" panose="020B0503020204020204" pitchFamily="34" charset="-122"/>
            </a:rPr>
            <a:t>～</a:t>
          </a:r>
          <a:r>
            <a:rPr lang="zh-TW" b="1" dirty="0">
              <a:latin typeface="Microsoft YaHei UI" panose="020B0503020204020204" pitchFamily="34" charset="-122"/>
              <a:ea typeface="Microsoft YaHei UI" panose="020B0503020204020204" pitchFamily="34" charset="-122"/>
            </a:rPr>
            <a:t>一切有运行法则</a:t>
          </a:r>
          <a:r>
            <a:rPr lang="zh-TW" altLang="en-US" b="1" dirty="0">
              <a:latin typeface="Microsoft YaHei UI" panose="020B0503020204020204" pitchFamily="34" charset="-122"/>
              <a:ea typeface="Microsoft YaHei UI" panose="020B0503020204020204" pitchFamily="34" charset="-122"/>
            </a:rPr>
            <a:t>程序</a:t>
          </a:r>
          <a:endParaRPr lang="en-US" b="1" dirty="0">
            <a:latin typeface="Microsoft YaHei UI" panose="020B0503020204020204" pitchFamily="34" charset="-122"/>
            <a:ea typeface="Microsoft YaHei UI" panose="020B0503020204020204" pitchFamily="34" charset="-122"/>
          </a:endParaRPr>
        </a:p>
      </dgm:t>
    </dgm:pt>
    <dgm:pt modelId="{0FD7F579-F2E0-45EC-BB77-4DC3ACDCE099}" type="parTrans" cxnId="{58A9C8DB-78BE-430E-AC61-DFA212CB19B1}">
      <dgm:prSet/>
      <dgm:spPr/>
      <dgm:t>
        <a:bodyPr/>
        <a:lstStyle/>
        <a:p>
          <a:endParaRPr lang="en-US"/>
        </a:p>
      </dgm:t>
    </dgm:pt>
    <dgm:pt modelId="{BA2F70E1-D57C-460C-A37A-A4742EF13193}" type="sibTrans" cxnId="{58A9C8DB-78BE-430E-AC61-DFA212CB19B1}">
      <dgm:prSet/>
      <dgm:spPr/>
      <dgm:t>
        <a:bodyPr/>
        <a:lstStyle/>
        <a:p>
          <a:endParaRPr lang="en-US"/>
        </a:p>
      </dgm:t>
    </dgm:pt>
    <dgm:pt modelId="{4EA25D2F-911F-455E-94A3-7B74F842A845}">
      <dgm:prSet custT="1"/>
      <dgm:spPr/>
      <dgm:t>
        <a:bodyPr/>
        <a:lstStyle/>
        <a:p>
          <a:pPr algn="ctr"/>
          <a:r>
            <a:rPr lang="en-US" altLang="zh-TW" sz="3500" b="1" dirty="0">
              <a:latin typeface="Microsoft YaHei UI" panose="020B0503020204020204" pitchFamily="34" charset="-122"/>
              <a:ea typeface="Microsoft YaHei UI" panose="020B0503020204020204" pitchFamily="34" charset="-122"/>
            </a:rPr>
            <a:t>World</a:t>
          </a:r>
          <a:r>
            <a:rPr lang="zh-CN" altLang="en-US" sz="3500" b="1" dirty="0">
              <a:latin typeface="Microsoft YaHei UI" panose="020B0503020204020204" pitchFamily="34" charset="-122"/>
              <a:ea typeface="Microsoft YaHei UI" panose="020B0503020204020204" pitchFamily="34" charset="-122"/>
            </a:rPr>
            <a:t> 属</a:t>
          </a:r>
          <a:r>
            <a:rPr lang="zh-TW" altLang="en-US" sz="3500" b="1" dirty="0">
              <a:latin typeface="Microsoft YaHei UI" panose="020B0503020204020204" pitchFamily="34" charset="-122"/>
              <a:ea typeface="Microsoft YaHei UI" panose="020B0503020204020204" pitchFamily="34" charset="-122"/>
            </a:rPr>
            <a:t>神秩序</a:t>
          </a:r>
          <a:r>
            <a:rPr lang="zh-CN" altLang="en-US" sz="3500" b="1" dirty="0">
              <a:latin typeface="Microsoft YaHei UI" panose="020B0503020204020204" pitchFamily="34" charset="-122"/>
              <a:ea typeface="Microsoft YaHei UI" panose="020B0503020204020204" pitchFamily="34" charset="-122"/>
            </a:rPr>
            <a:t>～</a:t>
          </a:r>
          <a:r>
            <a:rPr lang="zh-TW" sz="3500" b="1" dirty="0">
              <a:latin typeface="Microsoft YaHei UI" panose="020B0503020204020204" pitchFamily="34" charset="-122"/>
              <a:ea typeface="Microsoft YaHei UI" panose="020B0503020204020204" pitchFamily="34" charset="-122"/>
            </a:rPr>
            <a:t>在世上活出基督</a:t>
          </a:r>
          <a:r>
            <a:rPr lang="zh-TW" altLang="en-US" sz="3500" b="1" dirty="0">
              <a:latin typeface="Microsoft YaHei UI" panose="020B0503020204020204" pitchFamily="34" charset="-122"/>
              <a:ea typeface="Microsoft YaHei UI" panose="020B0503020204020204" pitchFamily="34" charset="-122"/>
            </a:rPr>
            <a:t>样式</a:t>
          </a:r>
          <a:endParaRPr lang="en-US" sz="3500" b="1" dirty="0">
            <a:latin typeface="Microsoft YaHei UI" panose="020B0503020204020204" pitchFamily="34" charset="-122"/>
            <a:ea typeface="Microsoft YaHei UI" panose="020B0503020204020204" pitchFamily="34" charset="-122"/>
          </a:endParaRPr>
        </a:p>
      </dgm:t>
    </dgm:pt>
    <dgm:pt modelId="{B1F5EB16-5E8A-4E4A-A7D1-C6962C641CCD}" type="parTrans" cxnId="{C4FC566A-37B0-43A7-9414-1930C9794A1E}">
      <dgm:prSet/>
      <dgm:spPr/>
      <dgm:t>
        <a:bodyPr/>
        <a:lstStyle/>
        <a:p>
          <a:endParaRPr lang="en-US"/>
        </a:p>
      </dgm:t>
    </dgm:pt>
    <dgm:pt modelId="{9264B6CD-9DC3-4784-9D02-37903F0D1FE9}" type="sibTrans" cxnId="{C4FC566A-37B0-43A7-9414-1930C9794A1E}">
      <dgm:prSet/>
      <dgm:spPr/>
      <dgm:t>
        <a:bodyPr/>
        <a:lstStyle/>
        <a:p>
          <a:endParaRPr lang="en-US"/>
        </a:p>
      </dgm:t>
    </dgm:pt>
    <dgm:pt modelId="{57739333-E311-5C44-8D74-8795ACE0FB42}" type="pres">
      <dgm:prSet presAssocID="{21CAFA37-8C4C-49D9-913B-53DB2B44AA14}" presName="linear" presStyleCnt="0">
        <dgm:presLayoutVars>
          <dgm:animLvl val="lvl"/>
          <dgm:resizeHandles val="exact"/>
        </dgm:presLayoutVars>
      </dgm:prSet>
      <dgm:spPr/>
    </dgm:pt>
    <dgm:pt modelId="{3CC1E575-B381-1447-BE27-C302055ECEF5}" type="pres">
      <dgm:prSet presAssocID="{2FCC3B5C-AF20-418E-ACD3-9829E7F5FCEA}" presName="parentText" presStyleLbl="node1" presStyleIdx="0" presStyleCnt="3" custLinFactNeighborX="-1443">
        <dgm:presLayoutVars>
          <dgm:chMax val="0"/>
          <dgm:bulletEnabled val="1"/>
        </dgm:presLayoutVars>
      </dgm:prSet>
      <dgm:spPr/>
    </dgm:pt>
    <dgm:pt modelId="{3FF58780-A94E-F143-8C0C-C118C6A86C4C}" type="pres">
      <dgm:prSet presAssocID="{4B87E7EC-772C-4861-9E43-9DB4ED4E2191}" presName="spacer" presStyleCnt="0"/>
      <dgm:spPr/>
    </dgm:pt>
    <dgm:pt modelId="{29DA052E-72DC-FF42-AE44-8C06A87065CA}" type="pres">
      <dgm:prSet presAssocID="{8E9CB5FC-B043-4A99-AB5D-CA953F74538E}" presName="parentText" presStyleLbl="node1" presStyleIdx="1" presStyleCnt="3">
        <dgm:presLayoutVars>
          <dgm:chMax val="0"/>
          <dgm:bulletEnabled val="1"/>
        </dgm:presLayoutVars>
      </dgm:prSet>
      <dgm:spPr/>
    </dgm:pt>
    <dgm:pt modelId="{CF41C75A-022B-F94D-8DF8-49C47B9C6B18}" type="pres">
      <dgm:prSet presAssocID="{BA2F70E1-D57C-460C-A37A-A4742EF13193}" presName="spacer" presStyleCnt="0"/>
      <dgm:spPr/>
    </dgm:pt>
    <dgm:pt modelId="{B9A3E16B-5813-A64D-B112-2B9AF2EDFC38}" type="pres">
      <dgm:prSet presAssocID="{4EA25D2F-911F-455E-94A3-7B74F842A845}" presName="parentText" presStyleLbl="node1" presStyleIdx="2" presStyleCnt="3">
        <dgm:presLayoutVars>
          <dgm:chMax val="0"/>
          <dgm:bulletEnabled val="1"/>
        </dgm:presLayoutVars>
      </dgm:prSet>
      <dgm:spPr/>
    </dgm:pt>
  </dgm:ptLst>
  <dgm:cxnLst>
    <dgm:cxn modelId="{A80EC00A-CD79-0B44-9C69-7A4C2CA16681}" type="presOf" srcId="{2FCC3B5C-AF20-418E-ACD3-9829E7F5FCEA}" destId="{3CC1E575-B381-1447-BE27-C302055ECEF5}" srcOrd="0" destOrd="0" presId="urn:microsoft.com/office/officeart/2005/8/layout/vList2"/>
    <dgm:cxn modelId="{7ACB9E28-BF90-584D-A77E-617E56B8E146}" type="presOf" srcId="{8E9CB5FC-B043-4A99-AB5D-CA953F74538E}" destId="{29DA052E-72DC-FF42-AE44-8C06A87065CA}" srcOrd="0" destOrd="0" presId="urn:microsoft.com/office/officeart/2005/8/layout/vList2"/>
    <dgm:cxn modelId="{2E759B2D-8C78-9E44-B389-90BC950084A9}" type="presOf" srcId="{4EA25D2F-911F-455E-94A3-7B74F842A845}" destId="{B9A3E16B-5813-A64D-B112-2B9AF2EDFC38}" srcOrd="0" destOrd="0" presId="urn:microsoft.com/office/officeart/2005/8/layout/vList2"/>
    <dgm:cxn modelId="{1969FB59-5C0D-47CE-88B2-0ECC533A20F5}" srcId="{21CAFA37-8C4C-49D9-913B-53DB2B44AA14}" destId="{2FCC3B5C-AF20-418E-ACD3-9829E7F5FCEA}" srcOrd="0" destOrd="0" parTransId="{E157E8C7-CAA1-483C-8F21-1FE9C7DD9D89}" sibTransId="{4B87E7EC-772C-4861-9E43-9DB4ED4E2191}"/>
    <dgm:cxn modelId="{C4FC566A-37B0-43A7-9414-1930C9794A1E}" srcId="{21CAFA37-8C4C-49D9-913B-53DB2B44AA14}" destId="{4EA25D2F-911F-455E-94A3-7B74F842A845}" srcOrd="2" destOrd="0" parTransId="{B1F5EB16-5E8A-4E4A-A7D1-C6962C641CCD}" sibTransId="{9264B6CD-9DC3-4784-9D02-37903F0D1FE9}"/>
    <dgm:cxn modelId="{9F76A0A5-3908-5C40-AB35-118346086198}" type="presOf" srcId="{21CAFA37-8C4C-49D9-913B-53DB2B44AA14}" destId="{57739333-E311-5C44-8D74-8795ACE0FB42}" srcOrd="0" destOrd="0" presId="urn:microsoft.com/office/officeart/2005/8/layout/vList2"/>
    <dgm:cxn modelId="{58A9C8DB-78BE-430E-AC61-DFA212CB19B1}" srcId="{21CAFA37-8C4C-49D9-913B-53DB2B44AA14}" destId="{8E9CB5FC-B043-4A99-AB5D-CA953F74538E}" srcOrd="1" destOrd="0" parTransId="{0FD7F579-F2E0-45EC-BB77-4DC3ACDCE099}" sibTransId="{BA2F70E1-D57C-460C-A37A-A4742EF13193}"/>
    <dgm:cxn modelId="{0AB99711-0F6C-C94A-A369-1798D984225D}" type="presParOf" srcId="{57739333-E311-5C44-8D74-8795ACE0FB42}" destId="{3CC1E575-B381-1447-BE27-C302055ECEF5}" srcOrd="0" destOrd="0" presId="urn:microsoft.com/office/officeart/2005/8/layout/vList2"/>
    <dgm:cxn modelId="{6A4E3AB0-0E56-8440-900C-5D71E0C67497}" type="presParOf" srcId="{57739333-E311-5C44-8D74-8795ACE0FB42}" destId="{3FF58780-A94E-F143-8C0C-C118C6A86C4C}" srcOrd="1" destOrd="0" presId="urn:microsoft.com/office/officeart/2005/8/layout/vList2"/>
    <dgm:cxn modelId="{DFAC3490-8B82-5442-B9C4-E8C83633088C}" type="presParOf" srcId="{57739333-E311-5C44-8D74-8795ACE0FB42}" destId="{29DA052E-72DC-FF42-AE44-8C06A87065CA}" srcOrd="2" destOrd="0" presId="urn:microsoft.com/office/officeart/2005/8/layout/vList2"/>
    <dgm:cxn modelId="{FB5A338C-303C-B94E-9745-0D3023E1A600}" type="presParOf" srcId="{57739333-E311-5C44-8D74-8795ACE0FB42}" destId="{CF41C75A-022B-F94D-8DF8-49C47B9C6B18}" srcOrd="3" destOrd="0" presId="urn:microsoft.com/office/officeart/2005/8/layout/vList2"/>
    <dgm:cxn modelId="{3BB886CE-FDDD-F940-BE07-4C2873B8CE19}" type="presParOf" srcId="{57739333-E311-5C44-8D74-8795ACE0FB42}" destId="{B9A3E16B-5813-A64D-B112-2B9AF2EDFC3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06F325-9981-4368-BE49-4BF3FFE370F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B0E75C7-BDAD-447E-B36A-4A6AEFC902B2}">
      <dgm:prSet/>
      <dgm:spPr/>
      <dgm:t>
        <a:bodyPr/>
        <a:lstStyle/>
        <a:p>
          <a:r>
            <a:rPr lang="zh-TW" altLang="en-US" b="1" dirty="0">
              <a:latin typeface="Microsoft YaHei UI" panose="020B0503020204020204" pitchFamily="34" charset="-122"/>
              <a:ea typeface="Microsoft YaHei UI" panose="020B0503020204020204" pitchFamily="34" charset="-122"/>
            </a:rPr>
            <a:t>靠</a:t>
          </a:r>
          <a:r>
            <a:rPr lang="zh-TW" b="1" dirty="0">
              <a:latin typeface="Microsoft YaHei UI" panose="020B0503020204020204" pitchFamily="34" charset="-122"/>
              <a:ea typeface="Microsoft YaHei UI" panose="020B0503020204020204" pitchFamily="34" charset="-122"/>
            </a:rPr>
            <a:t>神話</a:t>
          </a:r>
          <a:r>
            <a:rPr lang="zh-TW" altLang="en-US" b="1" dirty="0">
              <a:latin typeface="Microsoft YaHei UI" panose="020B0503020204020204" pitchFamily="34" charset="-122"/>
              <a:ea typeface="Microsoft YaHei UI" panose="020B0503020204020204" pitchFamily="34" charset="-122"/>
            </a:rPr>
            <a:t>语</a:t>
          </a:r>
          <a:endParaRPr lang="en-US" altLang="zh-TW" b="1" dirty="0">
            <a:latin typeface="Microsoft YaHei UI" panose="020B0503020204020204" pitchFamily="34" charset="-122"/>
            <a:ea typeface="Microsoft YaHei UI" panose="020B0503020204020204" pitchFamily="34" charset="-122"/>
          </a:endParaRPr>
        </a:p>
        <a:p>
          <a:r>
            <a:rPr lang="zh-TW" b="1" dirty="0">
              <a:latin typeface="Microsoft YaHei UI" panose="020B0503020204020204" pitchFamily="34" charset="-122"/>
              <a:ea typeface="Microsoft YaHei UI" panose="020B0503020204020204" pitchFamily="34" charset="-122"/>
            </a:rPr>
            <a:t>真理啟示</a:t>
          </a:r>
          <a:endParaRPr lang="en-US" b="1" dirty="0">
            <a:latin typeface="Microsoft YaHei UI" panose="020B0503020204020204" pitchFamily="34" charset="-122"/>
            <a:ea typeface="Microsoft YaHei UI" panose="020B0503020204020204" pitchFamily="34" charset="-122"/>
          </a:endParaRPr>
        </a:p>
      </dgm:t>
    </dgm:pt>
    <dgm:pt modelId="{6806684B-472F-48C0-B727-D15B671ACEDF}" type="parTrans" cxnId="{0B98A7F1-9F28-4B05-A86B-8409051F7061}">
      <dgm:prSet/>
      <dgm:spPr/>
      <dgm:t>
        <a:bodyPr/>
        <a:lstStyle/>
        <a:p>
          <a:endParaRPr lang="en-US"/>
        </a:p>
      </dgm:t>
    </dgm:pt>
    <dgm:pt modelId="{95501D62-612A-483D-9C55-568E30CFC3B5}" type="sibTrans" cxnId="{0B98A7F1-9F28-4B05-A86B-8409051F7061}">
      <dgm:prSet/>
      <dgm:spPr/>
      <dgm:t>
        <a:bodyPr/>
        <a:lstStyle/>
        <a:p>
          <a:endParaRPr lang="en-US"/>
        </a:p>
      </dgm:t>
    </dgm:pt>
    <dgm:pt modelId="{6988FB46-6AF8-4755-9B5E-CA586F1FE6D0}">
      <dgm:prSet/>
      <dgm:spPr/>
      <dgm:t>
        <a:bodyPr/>
        <a:lstStyle/>
        <a:p>
          <a:r>
            <a:rPr lang="zh-TW" altLang="en-US" b="1" dirty="0">
              <a:latin typeface="Microsoft YaHei UI" panose="020B0503020204020204" pitchFamily="34" charset="-122"/>
              <a:ea typeface="Microsoft YaHei UI" panose="020B0503020204020204" pitchFamily="34" charset="-122"/>
            </a:rPr>
            <a:t>行神</a:t>
          </a:r>
          <a:r>
            <a:rPr lang="zh-TW" b="1" dirty="0">
              <a:latin typeface="Microsoft YaHei UI" panose="020B0503020204020204" pitchFamily="34" charset="-122"/>
              <a:ea typeface="Microsoft YaHei UI" panose="020B0503020204020204" pitchFamily="34" charset="-122"/>
            </a:rPr>
            <a:t>律</a:t>
          </a:r>
          <a:r>
            <a:rPr lang="zh-TW" altLang="en-US" b="1" dirty="0">
              <a:latin typeface="Microsoft YaHei UI" panose="020B0503020204020204" pitchFamily="34" charset="-122"/>
              <a:ea typeface="Microsoft YaHei UI" panose="020B0503020204020204" pitchFamily="34" charset="-122"/>
            </a:rPr>
            <a:t>例</a:t>
          </a:r>
          <a:endParaRPr lang="en-US" altLang="zh-TW" b="1" dirty="0">
            <a:latin typeface="Microsoft YaHei UI" panose="020B0503020204020204" pitchFamily="34" charset="-122"/>
            <a:ea typeface="Microsoft YaHei UI" panose="020B0503020204020204" pitchFamily="34" charset="-122"/>
          </a:endParaRPr>
        </a:p>
        <a:p>
          <a:r>
            <a:rPr lang="zh-TW" altLang="en-US" b="1" dirty="0">
              <a:latin typeface="Microsoft YaHei UI" panose="020B0503020204020204" pitchFamily="34" charset="-122"/>
              <a:ea typeface="Microsoft YaHei UI" panose="020B0503020204020204" pitchFamily="34" charset="-122"/>
            </a:rPr>
            <a:t>圣灵</a:t>
          </a:r>
          <a:r>
            <a:rPr lang="zh-TW" b="1" dirty="0">
              <a:latin typeface="Microsoft YaHei UI" panose="020B0503020204020204" pitchFamily="34" charset="-122"/>
              <a:ea typeface="Microsoft YaHei UI" panose="020B0503020204020204" pitchFamily="34" charset="-122"/>
            </a:rPr>
            <a:t>運行</a:t>
          </a:r>
          <a:endParaRPr lang="en-US" b="1" dirty="0">
            <a:latin typeface="Microsoft YaHei UI" panose="020B0503020204020204" pitchFamily="34" charset="-122"/>
            <a:ea typeface="Microsoft YaHei UI" panose="020B0503020204020204" pitchFamily="34" charset="-122"/>
          </a:endParaRPr>
        </a:p>
      </dgm:t>
    </dgm:pt>
    <dgm:pt modelId="{B53A7E9E-139D-4074-9ADF-04BABEE530E8}" type="parTrans" cxnId="{B47DE46C-FB6E-461E-B5FC-443DD279670E}">
      <dgm:prSet/>
      <dgm:spPr/>
      <dgm:t>
        <a:bodyPr/>
        <a:lstStyle/>
        <a:p>
          <a:endParaRPr lang="en-US"/>
        </a:p>
      </dgm:t>
    </dgm:pt>
    <dgm:pt modelId="{03F65469-C8EB-4062-BADE-872A2E917061}" type="sibTrans" cxnId="{B47DE46C-FB6E-461E-B5FC-443DD279670E}">
      <dgm:prSet/>
      <dgm:spPr/>
      <dgm:t>
        <a:bodyPr/>
        <a:lstStyle/>
        <a:p>
          <a:endParaRPr lang="en-US"/>
        </a:p>
      </dgm:t>
    </dgm:pt>
    <dgm:pt modelId="{81E81195-63CA-4831-A4A1-D629E30907AB}">
      <dgm:prSet/>
      <dgm:spPr/>
      <dgm:t>
        <a:bodyPr/>
        <a:lstStyle/>
        <a:p>
          <a:r>
            <a:rPr lang="zh-TW" altLang="en-US" b="1" dirty="0">
              <a:latin typeface="Microsoft YaHei UI" panose="020B0503020204020204" pitchFamily="34" charset="-122"/>
              <a:ea typeface="Microsoft YaHei UI" panose="020B0503020204020204" pitchFamily="34" charset="-122"/>
            </a:rPr>
            <a:t>属神秩序</a:t>
          </a:r>
          <a:endParaRPr lang="en-US" altLang="zh-TW" b="1" dirty="0">
            <a:latin typeface="Microsoft YaHei UI" panose="020B0503020204020204" pitchFamily="34" charset="-122"/>
            <a:ea typeface="Microsoft YaHei UI" panose="020B0503020204020204" pitchFamily="34" charset="-122"/>
          </a:endParaRPr>
        </a:p>
        <a:p>
          <a:r>
            <a:rPr lang="zh-TW" b="1" dirty="0">
              <a:latin typeface="Microsoft YaHei UI" panose="020B0503020204020204" pitchFamily="34" charset="-122"/>
              <a:ea typeface="Microsoft YaHei UI" panose="020B0503020204020204" pitchFamily="34" charset="-122"/>
            </a:rPr>
            <a:t>基督</a:t>
          </a:r>
          <a:r>
            <a:rPr lang="zh-TW" altLang="en-US" b="1" dirty="0">
              <a:latin typeface="Microsoft YaHei UI" panose="020B0503020204020204" pitchFamily="34" charset="-122"/>
              <a:ea typeface="Microsoft YaHei UI" panose="020B0503020204020204" pitchFamily="34" charset="-122"/>
            </a:rPr>
            <a:t>中心</a:t>
          </a:r>
          <a:endParaRPr lang="en-US" b="1" dirty="0">
            <a:latin typeface="Microsoft YaHei UI" panose="020B0503020204020204" pitchFamily="34" charset="-122"/>
            <a:ea typeface="Microsoft YaHei UI" panose="020B0503020204020204" pitchFamily="34" charset="-122"/>
          </a:endParaRPr>
        </a:p>
      </dgm:t>
    </dgm:pt>
    <dgm:pt modelId="{0D9BA64A-28AE-41AF-B244-651496A23595}" type="parTrans" cxnId="{A0D9D75B-F97C-475D-AA82-A9930D018FED}">
      <dgm:prSet/>
      <dgm:spPr/>
      <dgm:t>
        <a:bodyPr/>
        <a:lstStyle/>
        <a:p>
          <a:endParaRPr lang="en-US"/>
        </a:p>
      </dgm:t>
    </dgm:pt>
    <dgm:pt modelId="{8FB44125-D37B-4B18-96E0-B2D34C4E0868}" type="sibTrans" cxnId="{A0D9D75B-F97C-475D-AA82-A9930D018FED}">
      <dgm:prSet/>
      <dgm:spPr/>
      <dgm:t>
        <a:bodyPr/>
        <a:lstStyle/>
        <a:p>
          <a:endParaRPr lang="en-US"/>
        </a:p>
      </dgm:t>
    </dgm:pt>
    <dgm:pt modelId="{66F941D1-DC49-8E45-9611-12AF0D326E5E}" type="pres">
      <dgm:prSet presAssocID="{C406F325-9981-4368-BE49-4BF3FFE370F5}" presName="diagram" presStyleCnt="0">
        <dgm:presLayoutVars>
          <dgm:dir/>
          <dgm:resizeHandles val="exact"/>
        </dgm:presLayoutVars>
      </dgm:prSet>
      <dgm:spPr/>
    </dgm:pt>
    <dgm:pt modelId="{0B6B1A03-CBED-9B42-A884-5DDD2779D995}" type="pres">
      <dgm:prSet presAssocID="{CB0E75C7-BDAD-447E-B36A-4A6AEFC902B2}" presName="node" presStyleLbl="node1" presStyleIdx="0" presStyleCnt="3">
        <dgm:presLayoutVars>
          <dgm:bulletEnabled val="1"/>
        </dgm:presLayoutVars>
      </dgm:prSet>
      <dgm:spPr/>
    </dgm:pt>
    <dgm:pt modelId="{11CA1F77-EAA7-C54F-9FD6-639B3BCFBD31}" type="pres">
      <dgm:prSet presAssocID="{95501D62-612A-483D-9C55-568E30CFC3B5}" presName="sibTrans" presStyleCnt="0"/>
      <dgm:spPr/>
    </dgm:pt>
    <dgm:pt modelId="{BD3D6DEC-89A7-204A-96E3-2EA6E8C51023}" type="pres">
      <dgm:prSet presAssocID="{6988FB46-6AF8-4755-9B5E-CA586F1FE6D0}" presName="node" presStyleLbl="node1" presStyleIdx="1" presStyleCnt="3">
        <dgm:presLayoutVars>
          <dgm:bulletEnabled val="1"/>
        </dgm:presLayoutVars>
      </dgm:prSet>
      <dgm:spPr/>
    </dgm:pt>
    <dgm:pt modelId="{98C0A01D-D7C8-DD45-9C6C-10ACA8ACDACC}" type="pres">
      <dgm:prSet presAssocID="{03F65469-C8EB-4062-BADE-872A2E917061}" presName="sibTrans" presStyleCnt="0"/>
      <dgm:spPr/>
    </dgm:pt>
    <dgm:pt modelId="{F14A3507-9E58-9645-8B36-E45D0A5F3D9B}" type="pres">
      <dgm:prSet presAssocID="{81E81195-63CA-4831-A4A1-D629E30907AB}" presName="node" presStyleLbl="node1" presStyleIdx="2" presStyleCnt="3">
        <dgm:presLayoutVars>
          <dgm:bulletEnabled val="1"/>
        </dgm:presLayoutVars>
      </dgm:prSet>
      <dgm:spPr/>
    </dgm:pt>
  </dgm:ptLst>
  <dgm:cxnLst>
    <dgm:cxn modelId="{1454AE33-A6CE-A546-93DD-C9B123CDBAF9}" type="presOf" srcId="{81E81195-63CA-4831-A4A1-D629E30907AB}" destId="{F14A3507-9E58-9645-8B36-E45D0A5F3D9B}" srcOrd="0" destOrd="0" presId="urn:microsoft.com/office/officeart/2005/8/layout/default"/>
    <dgm:cxn modelId="{A0D9D75B-F97C-475D-AA82-A9930D018FED}" srcId="{C406F325-9981-4368-BE49-4BF3FFE370F5}" destId="{81E81195-63CA-4831-A4A1-D629E30907AB}" srcOrd="2" destOrd="0" parTransId="{0D9BA64A-28AE-41AF-B244-651496A23595}" sibTransId="{8FB44125-D37B-4B18-96E0-B2D34C4E0868}"/>
    <dgm:cxn modelId="{657A125D-60DA-D145-B652-E5615E8E314A}" type="presOf" srcId="{CB0E75C7-BDAD-447E-B36A-4A6AEFC902B2}" destId="{0B6B1A03-CBED-9B42-A884-5DDD2779D995}" srcOrd="0" destOrd="0" presId="urn:microsoft.com/office/officeart/2005/8/layout/default"/>
    <dgm:cxn modelId="{B47DE46C-FB6E-461E-B5FC-443DD279670E}" srcId="{C406F325-9981-4368-BE49-4BF3FFE370F5}" destId="{6988FB46-6AF8-4755-9B5E-CA586F1FE6D0}" srcOrd="1" destOrd="0" parTransId="{B53A7E9E-139D-4074-9ADF-04BABEE530E8}" sibTransId="{03F65469-C8EB-4062-BADE-872A2E917061}"/>
    <dgm:cxn modelId="{10B47186-E577-044E-BF98-061BD3F3B908}" type="presOf" srcId="{C406F325-9981-4368-BE49-4BF3FFE370F5}" destId="{66F941D1-DC49-8E45-9611-12AF0D326E5E}" srcOrd="0" destOrd="0" presId="urn:microsoft.com/office/officeart/2005/8/layout/default"/>
    <dgm:cxn modelId="{DFDEFED7-DDF7-414C-ABD5-25AE4B21B84C}" type="presOf" srcId="{6988FB46-6AF8-4755-9B5E-CA586F1FE6D0}" destId="{BD3D6DEC-89A7-204A-96E3-2EA6E8C51023}" srcOrd="0" destOrd="0" presId="urn:microsoft.com/office/officeart/2005/8/layout/default"/>
    <dgm:cxn modelId="{0B98A7F1-9F28-4B05-A86B-8409051F7061}" srcId="{C406F325-9981-4368-BE49-4BF3FFE370F5}" destId="{CB0E75C7-BDAD-447E-B36A-4A6AEFC902B2}" srcOrd="0" destOrd="0" parTransId="{6806684B-472F-48C0-B727-D15B671ACEDF}" sibTransId="{95501D62-612A-483D-9C55-568E30CFC3B5}"/>
    <dgm:cxn modelId="{97A89AAE-9E56-F643-97CD-BE937DCD5C4A}" type="presParOf" srcId="{66F941D1-DC49-8E45-9611-12AF0D326E5E}" destId="{0B6B1A03-CBED-9B42-A884-5DDD2779D995}" srcOrd="0" destOrd="0" presId="urn:microsoft.com/office/officeart/2005/8/layout/default"/>
    <dgm:cxn modelId="{5E27EA31-891C-544F-893F-DBEED4D8E661}" type="presParOf" srcId="{66F941D1-DC49-8E45-9611-12AF0D326E5E}" destId="{11CA1F77-EAA7-C54F-9FD6-639B3BCFBD31}" srcOrd="1" destOrd="0" presId="urn:microsoft.com/office/officeart/2005/8/layout/default"/>
    <dgm:cxn modelId="{C1823CD1-DB11-E744-859C-39E46CF138DE}" type="presParOf" srcId="{66F941D1-DC49-8E45-9611-12AF0D326E5E}" destId="{BD3D6DEC-89A7-204A-96E3-2EA6E8C51023}" srcOrd="2" destOrd="0" presId="urn:microsoft.com/office/officeart/2005/8/layout/default"/>
    <dgm:cxn modelId="{2A943893-A397-4F4E-8D61-5CAD65020569}" type="presParOf" srcId="{66F941D1-DC49-8E45-9611-12AF0D326E5E}" destId="{98C0A01D-D7C8-DD45-9C6C-10ACA8ACDACC}" srcOrd="3" destOrd="0" presId="urn:microsoft.com/office/officeart/2005/8/layout/default"/>
    <dgm:cxn modelId="{5C8AE19C-BB51-854A-86D9-5068E66152E0}" type="presParOf" srcId="{66F941D1-DC49-8E45-9611-12AF0D326E5E}" destId="{F14A3507-9E58-9645-8B36-E45D0A5F3D9B}"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1E575-B381-1447-BE27-C302055ECEF5}">
      <dsp:nvSpPr>
        <dsp:cNvPr id="0" name=""/>
        <dsp:cNvSpPr/>
      </dsp:nvSpPr>
      <dsp:spPr>
        <a:xfrm>
          <a:off x="0" y="702449"/>
          <a:ext cx="8229600" cy="1064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altLang="zh-TW" sz="3500" b="1" kern="1200" dirty="0">
              <a:latin typeface="Microsoft YaHei UI" panose="020B0503020204020204" pitchFamily="34" charset="-122"/>
              <a:ea typeface="Microsoft YaHei UI" panose="020B0503020204020204" pitchFamily="34" charset="-122"/>
            </a:rPr>
            <a:t>Logos</a:t>
          </a:r>
          <a:r>
            <a:rPr lang="zh-CN" altLang="en-US" sz="3500" b="1" kern="1200" dirty="0">
              <a:latin typeface="Microsoft YaHei UI" panose="020B0503020204020204" pitchFamily="34" charset="-122"/>
              <a:ea typeface="Microsoft YaHei UI" panose="020B0503020204020204" pitchFamily="34" charset="-122"/>
            </a:rPr>
            <a:t> 靠神话语～</a:t>
          </a:r>
          <a:r>
            <a:rPr lang="zh-TW" sz="3500" b="1" kern="1200" dirty="0">
              <a:latin typeface="Microsoft YaHei UI" panose="020B0503020204020204" pitchFamily="34" charset="-122"/>
              <a:ea typeface="Microsoft YaHei UI" panose="020B0503020204020204" pitchFamily="34" charset="-122"/>
            </a:rPr>
            <a:t>从神来</a:t>
          </a:r>
          <a:r>
            <a:rPr lang="zh-TW" altLang="en-US" sz="3500" b="1" kern="1200" dirty="0">
              <a:latin typeface="Microsoft YaHei UI" panose="020B0503020204020204" pitchFamily="34" charset="-122"/>
              <a:ea typeface="Microsoft YaHei UI" panose="020B0503020204020204" pitchFamily="34" charset="-122"/>
            </a:rPr>
            <a:t>道路</a:t>
          </a:r>
          <a:r>
            <a:rPr lang="zh-TW" sz="3500" b="1" kern="1200" dirty="0">
              <a:latin typeface="Microsoft YaHei UI" panose="020B0503020204020204" pitchFamily="34" charset="-122"/>
              <a:ea typeface="Microsoft YaHei UI" panose="020B0503020204020204" pitchFamily="34" charset="-122"/>
            </a:rPr>
            <a:t>真理生命</a:t>
          </a:r>
          <a:endParaRPr lang="en-US" sz="3500" b="1" kern="1200" dirty="0">
            <a:latin typeface="Microsoft YaHei UI" panose="020B0503020204020204" pitchFamily="34" charset="-122"/>
            <a:ea typeface="Microsoft YaHei UI" panose="020B0503020204020204" pitchFamily="34" charset="-122"/>
          </a:endParaRPr>
        </a:p>
      </dsp:txBody>
      <dsp:txXfrm>
        <a:off x="51974" y="754423"/>
        <a:ext cx="8125652" cy="960752"/>
      </dsp:txXfrm>
    </dsp:sp>
    <dsp:sp modelId="{29DA052E-72DC-FF42-AE44-8C06A87065CA}">
      <dsp:nvSpPr>
        <dsp:cNvPr id="0" name=""/>
        <dsp:cNvSpPr/>
      </dsp:nvSpPr>
      <dsp:spPr>
        <a:xfrm>
          <a:off x="0" y="1867950"/>
          <a:ext cx="8229600" cy="1064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altLang="zh-TW" sz="3500" b="1" kern="1200" dirty="0">
              <a:latin typeface="Microsoft YaHei UI" panose="020B0503020204020204" pitchFamily="34" charset="-122"/>
              <a:ea typeface="Microsoft YaHei UI" panose="020B0503020204020204" pitchFamily="34" charset="-122"/>
            </a:rPr>
            <a:t>Code</a:t>
          </a:r>
          <a:r>
            <a:rPr lang="zh-CN" altLang="en-US" sz="3500" b="1" kern="1200" dirty="0">
              <a:latin typeface="Microsoft YaHei UI" panose="020B0503020204020204" pitchFamily="34" charset="-122"/>
              <a:ea typeface="Microsoft YaHei UI" panose="020B0503020204020204" pitchFamily="34" charset="-122"/>
            </a:rPr>
            <a:t>  行</a:t>
          </a:r>
          <a:r>
            <a:rPr lang="zh-TW" altLang="en-US" sz="3500" b="1" kern="1200" dirty="0">
              <a:latin typeface="Microsoft YaHei UI" panose="020B0503020204020204" pitchFamily="34" charset="-122"/>
              <a:ea typeface="Microsoft YaHei UI" panose="020B0503020204020204" pitchFamily="34" charset="-122"/>
            </a:rPr>
            <a:t>神律例</a:t>
          </a:r>
          <a:r>
            <a:rPr lang="zh-CN" altLang="en-US" sz="3500" b="1" kern="1200" dirty="0">
              <a:latin typeface="Microsoft YaHei UI" panose="020B0503020204020204" pitchFamily="34" charset="-122"/>
              <a:ea typeface="Microsoft YaHei UI" panose="020B0503020204020204" pitchFamily="34" charset="-122"/>
            </a:rPr>
            <a:t>～</a:t>
          </a:r>
          <a:r>
            <a:rPr lang="zh-TW" sz="3500" b="1" kern="1200" dirty="0">
              <a:latin typeface="Microsoft YaHei UI" panose="020B0503020204020204" pitchFamily="34" charset="-122"/>
              <a:ea typeface="Microsoft YaHei UI" panose="020B0503020204020204" pitchFamily="34" charset="-122"/>
            </a:rPr>
            <a:t>一切有运行法则</a:t>
          </a:r>
          <a:r>
            <a:rPr lang="zh-TW" altLang="en-US" sz="3500" b="1" kern="1200" dirty="0">
              <a:latin typeface="Microsoft YaHei UI" panose="020B0503020204020204" pitchFamily="34" charset="-122"/>
              <a:ea typeface="Microsoft YaHei UI" panose="020B0503020204020204" pitchFamily="34" charset="-122"/>
            </a:rPr>
            <a:t>程序</a:t>
          </a:r>
          <a:endParaRPr lang="en-US" sz="3500" b="1" kern="1200" dirty="0">
            <a:latin typeface="Microsoft YaHei UI" panose="020B0503020204020204" pitchFamily="34" charset="-122"/>
            <a:ea typeface="Microsoft YaHei UI" panose="020B0503020204020204" pitchFamily="34" charset="-122"/>
          </a:endParaRPr>
        </a:p>
      </dsp:txBody>
      <dsp:txXfrm>
        <a:off x="51974" y="1919924"/>
        <a:ext cx="8125652" cy="960752"/>
      </dsp:txXfrm>
    </dsp:sp>
    <dsp:sp modelId="{B9A3E16B-5813-A64D-B112-2B9AF2EDFC38}">
      <dsp:nvSpPr>
        <dsp:cNvPr id="0" name=""/>
        <dsp:cNvSpPr/>
      </dsp:nvSpPr>
      <dsp:spPr>
        <a:xfrm>
          <a:off x="0" y="3033449"/>
          <a:ext cx="8229600" cy="1064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altLang="zh-TW" sz="3500" b="1" kern="1200" dirty="0">
              <a:latin typeface="Microsoft YaHei UI" panose="020B0503020204020204" pitchFamily="34" charset="-122"/>
              <a:ea typeface="Microsoft YaHei UI" panose="020B0503020204020204" pitchFamily="34" charset="-122"/>
            </a:rPr>
            <a:t>World</a:t>
          </a:r>
          <a:r>
            <a:rPr lang="zh-CN" altLang="en-US" sz="3500" b="1" kern="1200" dirty="0">
              <a:latin typeface="Microsoft YaHei UI" panose="020B0503020204020204" pitchFamily="34" charset="-122"/>
              <a:ea typeface="Microsoft YaHei UI" panose="020B0503020204020204" pitchFamily="34" charset="-122"/>
            </a:rPr>
            <a:t> 属</a:t>
          </a:r>
          <a:r>
            <a:rPr lang="zh-TW" altLang="en-US" sz="3500" b="1" kern="1200" dirty="0">
              <a:latin typeface="Microsoft YaHei UI" panose="020B0503020204020204" pitchFamily="34" charset="-122"/>
              <a:ea typeface="Microsoft YaHei UI" panose="020B0503020204020204" pitchFamily="34" charset="-122"/>
            </a:rPr>
            <a:t>神秩序</a:t>
          </a:r>
          <a:r>
            <a:rPr lang="zh-CN" altLang="en-US" sz="3500" b="1" kern="1200" dirty="0">
              <a:latin typeface="Microsoft YaHei UI" panose="020B0503020204020204" pitchFamily="34" charset="-122"/>
              <a:ea typeface="Microsoft YaHei UI" panose="020B0503020204020204" pitchFamily="34" charset="-122"/>
            </a:rPr>
            <a:t>～</a:t>
          </a:r>
          <a:r>
            <a:rPr lang="zh-TW" sz="3500" b="1" kern="1200" dirty="0">
              <a:latin typeface="Microsoft YaHei UI" panose="020B0503020204020204" pitchFamily="34" charset="-122"/>
              <a:ea typeface="Microsoft YaHei UI" panose="020B0503020204020204" pitchFamily="34" charset="-122"/>
            </a:rPr>
            <a:t>在世上活出基督</a:t>
          </a:r>
          <a:r>
            <a:rPr lang="zh-TW" altLang="en-US" sz="3500" b="1" kern="1200" dirty="0">
              <a:latin typeface="Microsoft YaHei UI" panose="020B0503020204020204" pitchFamily="34" charset="-122"/>
              <a:ea typeface="Microsoft YaHei UI" panose="020B0503020204020204" pitchFamily="34" charset="-122"/>
            </a:rPr>
            <a:t>样式</a:t>
          </a:r>
          <a:endParaRPr lang="en-US" sz="3500" b="1" kern="1200" dirty="0">
            <a:latin typeface="Microsoft YaHei UI" panose="020B0503020204020204" pitchFamily="34" charset="-122"/>
            <a:ea typeface="Microsoft YaHei UI" panose="020B0503020204020204" pitchFamily="34" charset="-122"/>
          </a:endParaRPr>
        </a:p>
      </dsp:txBody>
      <dsp:txXfrm>
        <a:off x="51974" y="3085423"/>
        <a:ext cx="8125652" cy="9607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1E575-B381-1447-BE27-C302055ECEF5}">
      <dsp:nvSpPr>
        <dsp:cNvPr id="0" name=""/>
        <dsp:cNvSpPr/>
      </dsp:nvSpPr>
      <dsp:spPr>
        <a:xfrm>
          <a:off x="0" y="702449"/>
          <a:ext cx="8229600" cy="1064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altLang="zh-TW" sz="3500" b="1" kern="1200" dirty="0">
              <a:latin typeface="Microsoft YaHei UI" panose="020B0503020204020204" pitchFamily="34" charset="-122"/>
              <a:ea typeface="Microsoft YaHei UI" panose="020B0503020204020204" pitchFamily="34" charset="-122"/>
            </a:rPr>
            <a:t>Logos</a:t>
          </a:r>
          <a:r>
            <a:rPr lang="zh-CN" altLang="en-US" sz="3500" b="1" kern="1200" dirty="0">
              <a:latin typeface="Microsoft YaHei UI" panose="020B0503020204020204" pitchFamily="34" charset="-122"/>
              <a:ea typeface="Microsoft YaHei UI" panose="020B0503020204020204" pitchFamily="34" charset="-122"/>
            </a:rPr>
            <a:t> 靠神话语～</a:t>
          </a:r>
          <a:r>
            <a:rPr lang="zh-TW" sz="3500" b="1" kern="1200" dirty="0">
              <a:latin typeface="Microsoft YaHei UI" panose="020B0503020204020204" pitchFamily="34" charset="-122"/>
              <a:ea typeface="Microsoft YaHei UI" panose="020B0503020204020204" pitchFamily="34" charset="-122"/>
            </a:rPr>
            <a:t>从神来</a:t>
          </a:r>
          <a:r>
            <a:rPr lang="zh-TW" altLang="en-US" sz="3500" b="1" kern="1200" dirty="0">
              <a:latin typeface="Microsoft YaHei UI" panose="020B0503020204020204" pitchFamily="34" charset="-122"/>
              <a:ea typeface="Microsoft YaHei UI" panose="020B0503020204020204" pitchFamily="34" charset="-122"/>
            </a:rPr>
            <a:t>道路</a:t>
          </a:r>
          <a:r>
            <a:rPr lang="zh-TW" sz="3500" b="1" kern="1200" dirty="0">
              <a:latin typeface="Microsoft YaHei UI" panose="020B0503020204020204" pitchFamily="34" charset="-122"/>
              <a:ea typeface="Microsoft YaHei UI" panose="020B0503020204020204" pitchFamily="34" charset="-122"/>
            </a:rPr>
            <a:t>真理生命</a:t>
          </a:r>
          <a:endParaRPr lang="en-US" sz="3500" b="1" kern="1200" dirty="0">
            <a:latin typeface="Microsoft YaHei UI" panose="020B0503020204020204" pitchFamily="34" charset="-122"/>
            <a:ea typeface="Microsoft YaHei UI" panose="020B0503020204020204" pitchFamily="34" charset="-122"/>
          </a:endParaRPr>
        </a:p>
      </dsp:txBody>
      <dsp:txXfrm>
        <a:off x="51974" y="754423"/>
        <a:ext cx="8125652" cy="960752"/>
      </dsp:txXfrm>
    </dsp:sp>
    <dsp:sp modelId="{29DA052E-72DC-FF42-AE44-8C06A87065CA}">
      <dsp:nvSpPr>
        <dsp:cNvPr id="0" name=""/>
        <dsp:cNvSpPr/>
      </dsp:nvSpPr>
      <dsp:spPr>
        <a:xfrm>
          <a:off x="0" y="1867950"/>
          <a:ext cx="8229600" cy="1064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altLang="zh-TW" sz="3500" b="1" kern="1200" dirty="0">
              <a:latin typeface="Microsoft YaHei UI" panose="020B0503020204020204" pitchFamily="34" charset="-122"/>
              <a:ea typeface="Microsoft YaHei UI" panose="020B0503020204020204" pitchFamily="34" charset="-122"/>
            </a:rPr>
            <a:t>Code</a:t>
          </a:r>
          <a:r>
            <a:rPr lang="zh-CN" altLang="en-US" sz="3500" b="1" kern="1200" dirty="0">
              <a:latin typeface="Microsoft YaHei UI" panose="020B0503020204020204" pitchFamily="34" charset="-122"/>
              <a:ea typeface="Microsoft YaHei UI" panose="020B0503020204020204" pitchFamily="34" charset="-122"/>
            </a:rPr>
            <a:t>  行</a:t>
          </a:r>
          <a:r>
            <a:rPr lang="zh-TW" altLang="en-US" sz="3500" b="1" kern="1200" dirty="0">
              <a:latin typeface="Microsoft YaHei UI" panose="020B0503020204020204" pitchFamily="34" charset="-122"/>
              <a:ea typeface="Microsoft YaHei UI" panose="020B0503020204020204" pitchFamily="34" charset="-122"/>
            </a:rPr>
            <a:t>神律例</a:t>
          </a:r>
          <a:r>
            <a:rPr lang="zh-CN" altLang="en-US" sz="3500" b="1" kern="1200" dirty="0">
              <a:latin typeface="Microsoft YaHei UI" panose="020B0503020204020204" pitchFamily="34" charset="-122"/>
              <a:ea typeface="Microsoft YaHei UI" panose="020B0503020204020204" pitchFamily="34" charset="-122"/>
            </a:rPr>
            <a:t>～</a:t>
          </a:r>
          <a:r>
            <a:rPr lang="zh-TW" sz="3500" b="1" kern="1200" dirty="0">
              <a:latin typeface="Microsoft YaHei UI" panose="020B0503020204020204" pitchFamily="34" charset="-122"/>
              <a:ea typeface="Microsoft YaHei UI" panose="020B0503020204020204" pitchFamily="34" charset="-122"/>
            </a:rPr>
            <a:t>一切有运行法则</a:t>
          </a:r>
          <a:r>
            <a:rPr lang="zh-TW" altLang="en-US" sz="3500" b="1" kern="1200" dirty="0">
              <a:latin typeface="Microsoft YaHei UI" panose="020B0503020204020204" pitchFamily="34" charset="-122"/>
              <a:ea typeface="Microsoft YaHei UI" panose="020B0503020204020204" pitchFamily="34" charset="-122"/>
            </a:rPr>
            <a:t>程序</a:t>
          </a:r>
          <a:endParaRPr lang="en-US" sz="3500" b="1" kern="1200" dirty="0">
            <a:latin typeface="Microsoft YaHei UI" panose="020B0503020204020204" pitchFamily="34" charset="-122"/>
            <a:ea typeface="Microsoft YaHei UI" panose="020B0503020204020204" pitchFamily="34" charset="-122"/>
          </a:endParaRPr>
        </a:p>
      </dsp:txBody>
      <dsp:txXfrm>
        <a:off x="51974" y="1919924"/>
        <a:ext cx="8125652" cy="960752"/>
      </dsp:txXfrm>
    </dsp:sp>
    <dsp:sp modelId="{B9A3E16B-5813-A64D-B112-2B9AF2EDFC38}">
      <dsp:nvSpPr>
        <dsp:cNvPr id="0" name=""/>
        <dsp:cNvSpPr/>
      </dsp:nvSpPr>
      <dsp:spPr>
        <a:xfrm>
          <a:off x="0" y="3033449"/>
          <a:ext cx="8229600" cy="1064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altLang="zh-TW" sz="3500" b="1" kern="1200" dirty="0">
              <a:latin typeface="Microsoft YaHei UI" panose="020B0503020204020204" pitchFamily="34" charset="-122"/>
              <a:ea typeface="Microsoft YaHei UI" panose="020B0503020204020204" pitchFamily="34" charset="-122"/>
            </a:rPr>
            <a:t>World</a:t>
          </a:r>
          <a:r>
            <a:rPr lang="zh-CN" altLang="en-US" sz="3500" b="1" kern="1200" dirty="0">
              <a:latin typeface="Microsoft YaHei UI" panose="020B0503020204020204" pitchFamily="34" charset="-122"/>
              <a:ea typeface="Microsoft YaHei UI" panose="020B0503020204020204" pitchFamily="34" charset="-122"/>
            </a:rPr>
            <a:t> 属</a:t>
          </a:r>
          <a:r>
            <a:rPr lang="zh-TW" altLang="en-US" sz="3500" b="1" kern="1200" dirty="0">
              <a:latin typeface="Microsoft YaHei UI" panose="020B0503020204020204" pitchFamily="34" charset="-122"/>
              <a:ea typeface="Microsoft YaHei UI" panose="020B0503020204020204" pitchFamily="34" charset="-122"/>
            </a:rPr>
            <a:t>神秩序</a:t>
          </a:r>
          <a:r>
            <a:rPr lang="zh-CN" altLang="en-US" sz="3500" b="1" kern="1200" dirty="0">
              <a:latin typeface="Microsoft YaHei UI" panose="020B0503020204020204" pitchFamily="34" charset="-122"/>
              <a:ea typeface="Microsoft YaHei UI" panose="020B0503020204020204" pitchFamily="34" charset="-122"/>
            </a:rPr>
            <a:t>～</a:t>
          </a:r>
          <a:r>
            <a:rPr lang="zh-TW" sz="3500" b="1" kern="1200" dirty="0">
              <a:latin typeface="Microsoft YaHei UI" panose="020B0503020204020204" pitchFamily="34" charset="-122"/>
              <a:ea typeface="Microsoft YaHei UI" panose="020B0503020204020204" pitchFamily="34" charset="-122"/>
            </a:rPr>
            <a:t>在世上活出基督</a:t>
          </a:r>
          <a:r>
            <a:rPr lang="zh-TW" altLang="en-US" sz="3500" b="1" kern="1200" dirty="0">
              <a:latin typeface="Microsoft YaHei UI" panose="020B0503020204020204" pitchFamily="34" charset="-122"/>
              <a:ea typeface="Microsoft YaHei UI" panose="020B0503020204020204" pitchFamily="34" charset="-122"/>
            </a:rPr>
            <a:t>样式</a:t>
          </a:r>
          <a:endParaRPr lang="en-US" sz="3500" b="1" kern="1200" dirty="0">
            <a:latin typeface="Microsoft YaHei UI" panose="020B0503020204020204" pitchFamily="34" charset="-122"/>
            <a:ea typeface="Microsoft YaHei UI" panose="020B0503020204020204" pitchFamily="34" charset="-122"/>
          </a:endParaRPr>
        </a:p>
      </dsp:txBody>
      <dsp:txXfrm>
        <a:off x="51974" y="3085423"/>
        <a:ext cx="8125652" cy="9607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B1A03-CBED-9B42-A884-5DDD2779D995}">
      <dsp:nvSpPr>
        <dsp:cNvPr id="0" name=""/>
        <dsp:cNvSpPr/>
      </dsp:nvSpPr>
      <dsp:spPr>
        <a:xfrm>
          <a:off x="1007874" y="220"/>
          <a:ext cx="2904548" cy="174272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latin typeface="Microsoft YaHei UI" panose="020B0503020204020204" pitchFamily="34" charset="-122"/>
              <a:ea typeface="Microsoft YaHei UI" panose="020B0503020204020204" pitchFamily="34" charset="-122"/>
            </a:rPr>
            <a:t>靠</a:t>
          </a:r>
          <a:r>
            <a:rPr lang="zh-TW" sz="3200" b="1" kern="1200" dirty="0">
              <a:latin typeface="Microsoft YaHei UI" panose="020B0503020204020204" pitchFamily="34" charset="-122"/>
              <a:ea typeface="Microsoft YaHei UI" panose="020B0503020204020204" pitchFamily="34" charset="-122"/>
            </a:rPr>
            <a:t>神話</a:t>
          </a:r>
          <a:r>
            <a:rPr lang="zh-TW" altLang="en-US" sz="3200" b="1" kern="1200" dirty="0">
              <a:latin typeface="Microsoft YaHei UI" panose="020B0503020204020204" pitchFamily="34" charset="-122"/>
              <a:ea typeface="Microsoft YaHei UI" panose="020B0503020204020204" pitchFamily="34" charset="-122"/>
            </a:rPr>
            <a:t>语</a:t>
          </a:r>
          <a:endParaRPr lang="en-US" altLang="zh-TW" sz="3200" b="1" kern="1200" dirty="0">
            <a:latin typeface="Microsoft YaHei UI" panose="020B0503020204020204" pitchFamily="34" charset="-122"/>
            <a:ea typeface="Microsoft YaHei UI" panose="020B0503020204020204" pitchFamily="34" charset="-122"/>
          </a:endParaRPr>
        </a:p>
        <a:p>
          <a:pPr marL="0" lvl="0" indent="0" algn="ctr" defTabSz="1422400">
            <a:lnSpc>
              <a:spcPct val="90000"/>
            </a:lnSpc>
            <a:spcBef>
              <a:spcPct val="0"/>
            </a:spcBef>
            <a:spcAft>
              <a:spcPct val="35000"/>
            </a:spcAft>
            <a:buNone/>
          </a:pPr>
          <a:r>
            <a:rPr lang="zh-TW" sz="3200" b="1" kern="1200" dirty="0">
              <a:latin typeface="Microsoft YaHei UI" panose="020B0503020204020204" pitchFamily="34" charset="-122"/>
              <a:ea typeface="Microsoft YaHei UI" panose="020B0503020204020204" pitchFamily="34" charset="-122"/>
            </a:rPr>
            <a:t>真理啟示</a:t>
          </a:r>
          <a:endParaRPr lang="en-US" sz="3200" b="1" kern="1200" dirty="0">
            <a:latin typeface="Microsoft YaHei UI" panose="020B0503020204020204" pitchFamily="34" charset="-122"/>
            <a:ea typeface="Microsoft YaHei UI" panose="020B0503020204020204" pitchFamily="34" charset="-122"/>
          </a:endParaRPr>
        </a:p>
      </dsp:txBody>
      <dsp:txXfrm>
        <a:off x="1007874" y="220"/>
        <a:ext cx="2904548" cy="1742728"/>
      </dsp:txXfrm>
    </dsp:sp>
    <dsp:sp modelId="{BD3D6DEC-89A7-204A-96E3-2EA6E8C51023}">
      <dsp:nvSpPr>
        <dsp:cNvPr id="0" name=""/>
        <dsp:cNvSpPr/>
      </dsp:nvSpPr>
      <dsp:spPr>
        <a:xfrm>
          <a:off x="4202877" y="220"/>
          <a:ext cx="2904548" cy="174272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latin typeface="Microsoft YaHei UI" panose="020B0503020204020204" pitchFamily="34" charset="-122"/>
              <a:ea typeface="Microsoft YaHei UI" panose="020B0503020204020204" pitchFamily="34" charset="-122"/>
            </a:rPr>
            <a:t>行神</a:t>
          </a:r>
          <a:r>
            <a:rPr lang="zh-TW" sz="3200" b="1" kern="1200" dirty="0">
              <a:latin typeface="Microsoft YaHei UI" panose="020B0503020204020204" pitchFamily="34" charset="-122"/>
              <a:ea typeface="Microsoft YaHei UI" panose="020B0503020204020204" pitchFamily="34" charset="-122"/>
            </a:rPr>
            <a:t>律</a:t>
          </a:r>
          <a:r>
            <a:rPr lang="zh-TW" altLang="en-US" sz="3200" b="1" kern="1200" dirty="0">
              <a:latin typeface="Microsoft YaHei UI" panose="020B0503020204020204" pitchFamily="34" charset="-122"/>
              <a:ea typeface="Microsoft YaHei UI" panose="020B0503020204020204" pitchFamily="34" charset="-122"/>
            </a:rPr>
            <a:t>例</a:t>
          </a:r>
          <a:endParaRPr lang="en-US" altLang="zh-TW" sz="3200" b="1" kern="1200" dirty="0">
            <a:latin typeface="Microsoft YaHei UI" panose="020B0503020204020204" pitchFamily="34" charset="-122"/>
            <a:ea typeface="Microsoft YaHei UI" panose="020B0503020204020204" pitchFamily="34" charset="-122"/>
          </a:endParaRPr>
        </a:p>
        <a:p>
          <a:pPr marL="0" lvl="0" indent="0" algn="ctr" defTabSz="1422400">
            <a:lnSpc>
              <a:spcPct val="90000"/>
            </a:lnSpc>
            <a:spcBef>
              <a:spcPct val="0"/>
            </a:spcBef>
            <a:spcAft>
              <a:spcPct val="35000"/>
            </a:spcAft>
            <a:buNone/>
          </a:pPr>
          <a:r>
            <a:rPr lang="zh-TW" altLang="en-US" sz="3200" b="1" kern="1200" dirty="0">
              <a:latin typeface="Microsoft YaHei UI" panose="020B0503020204020204" pitchFamily="34" charset="-122"/>
              <a:ea typeface="Microsoft YaHei UI" panose="020B0503020204020204" pitchFamily="34" charset="-122"/>
            </a:rPr>
            <a:t>圣灵</a:t>
          </a:r>
          <a:r>
            <a:rPr lang="zh-TW" sz="3200" b="1" kern="1200" dirty="0">
              <a:latin typeface="Microsoft YaHei UI" panose="020B0503020204020204" pitchFamily="34" charset="-122"/>
              <a:ea typeface="Microsoft YaHei UI" panose="020B0503020204020204" pitchFamily="34" charset="-122"/>
            </a:rPr>
            <a:t>運行</a:t>
          </a:r>
          <a:endParaRPr lang="en-US" sz="3200" b="1" kern="1200" dirty="0">
            <a:latin typeface="Microsoft YaHei UI" panose="020B0503020204020204" pitchFamily="34" charset="-122"/>
            <a:ea typeface="Microsoft YaHei UI" panose="020B0503020204020204" pitchFamily="34" charset="-122"/>
          </a:endParaRPr>
        </a:p>
      </dsp:txBody>
      <dsp:txXfrm>
        <a:off x="4202877" y="220"/>
        <a:ext cx="2904548" cy="1742728"/>
      </dsp:txXfrm>
    </dsp:sp>
    <dsp:sp modelId="{F14A3507-9E58-9645-8B36-E45D0A5F3D9B}">
      <dsp:nvSpPr>
        <dsp:cNvPr id="0" name=""/>
        <dsp:cNvSpPr/>
      </dsp:nvSpPr>
      <dsp:spPr>
        <a:xfrm>
          <a:off x="2605375" y="2033404"/>
          <a:ext cx="2904548" cy="174272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latin typeface="Microsoft YaHei UI" panose="020B0503020204020204" pitchFamily="34" charset="-122"/>
              <a:ea typeface="Microsoft YaHei UI" panose="020B0503020204020204" pitchFamily="34" charset="-122"/>
            </a:rPr>
            <a:t>属神秩序</a:t>
          </a:r>
          <a:endParaRPr lang="en-US" altLang="zh-TW" sz="3200" b="1" kern="1200" dirty="0">
            <a:latin typeface="Microsoft YaHei UI" panose="020B0503020204020204" pitchFamily="34" charset="-122"/>
            <a:ea typeface="Microsoft YaHei UI" panose="020B0503020204020204" pitchFamily="34" charset="-122"/>
          </a:endParaRPr>
        </a:p>
        <a:p>
          <a:pPr marL="0" lvl="0" indent="0" algn="ctr" defTabSz="1422400">
            <a:lnSpc>
              <a:spcPct val="90000"/>
            </a:lnSpc>
            <a:spcBef>
              <a:spcPct val="0"/>
            </a:spcBef>
            <a:spcAft>
              <a:spcPct val="35000"/>
            </a:spcAft>
            <a:buNone/>
          </a:pPr>
          <a:r>
            <a:rPr lang="zh-TW" sz="3200" b="1" kern="1200" dirty="0">
              <a:latin typeface="Microsoft YaHei UI" panose="020B0503020204020204" pitchFamily="34" charset="-122"/>
              <a:ea typeface="Microsoft YaHei UI" panose="020B0503020204020204" pitchFamily="34" charset="-122"/>
            </a:rPr>
            <a:t>基督</a:t>
          </a:r>
          <a:r>
            <a:rPr lang="zh-TW" altLang="en-US" sz="3200" b="1" kern="1200" dirty="0">
              <a:latin typeface="Microsoft YaHei UI" panose="020B0503020204020204" pitchFamily="34" charset="-122"/>
              <a:ea typeface="Microsoft YaHei UI" panose="020B0503020204020204" pitchFamily="34" charset="-122"/>
            </a:rPr>
            <a:t>中心</a:t>
          </a:r>
          <a:endParaRPr lang="en-US" sz="3200" b="1" kern="1200" dirty="0">
            <a:latin typeface="Microsoft YaHei UI" panose="020B0503020204020204" pitchFamily="34" charset="-122"/>
            <a:ea typeface="Microsoft YaHei UI" panose="020B0503020204020204" pitchFamily="34" charset="-122"/>
          </a:endParaRPr>
        </a:p>
      </dsp:txBody>
      <dsp:txXfrm>
        <a:off x="2605375" y="2033404"/>
        <a:ext cx="2904548" cy="17427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B5F448-B6FA-434F-BA4B-4232FC50883D}" type="datetimeFigureOut">
              <a:rPr lang="en-US" smtClean="0"/>
              <a:t>4/11/26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1B976D-1BED-4A4A-807B-3537238DC56E}" type="slidenum">
              <a:rPr lang="en-US" smtClean="0"/>
              <a:t>‹#›</a:t>
            </a:fld>
            <a:endParaRPr lang="en-US"/>
          </a:p>
        </p:txBody>
      </p:sp>
    </p:spTree>
    <p:extLst>
      <p:ext uri="{BB962C8B-B14F-4D97-AF65-F5344CB8AC3E}">
        <p14:creationId xmlns:p14="http://schemas.microsoft.com/office/powerpoint/2010/main" val="2455498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b="0" i="0" dirty="0">
                <a:solidFill>
                  <a:srgbClr val="131313"/>
                </a:solidFill>
                <a:effectLst/>
                <a:latin typeface="Roboto" panose="020F0502020204030204" pitchFamily="34" charset="0"/>
              </a:rPr>
              <a:t>這是天父世界 孩童側耳要聽 宇宙唱歌四圍響應 星辰作樂同聲 這是天父世界 我心滿有安寧 樹木花草　蒼天碧海 述說天父全能 這是天父世界 小鳥長翅飛鳴 清晨明亮 好花美麗 證明天理精深 這是天父世界 祂愛普及萬千 風吹之草　將祂表現 天父充滿世間 這是天父世界 求主叫我不忘 罪惡雖然好像得勝 天父卻仍掌管 這是天父世界 我心不必憂傷 上帝是王　天地同唱 歌聲充滿萬方 這是天父世界 我心不必憂傷 上帝是王　天地同唱 歌聲充滿萬方 上帝是王　天地同唱 歌聲充滿萬方 </a:t>
            </a:r>
            <a:br>
              <a:rPr lang="zh-TW" altLang="en-US" dirty="0"/>
            </a:br>
            <a:endParaRPr lang="en-US" dirty="0"/>
          </a:p>
        </p:txBody>
      </p:sp>
      <p:sp>
        <p:nvSpPr>
          <p:cNvPr id="4" name="Slide Number Placeholder 3"/>
          <p:cNvSpPr>
            <a:spLocks noGrp="1"/>
          </p:cNvSpPr>
          <p:nvPr>
            <p:ph type="sldNum" sz="quarter" idx="5"/>
          </p:nvPr>
        </p:nvSpPr>
        <p:spPr/>
        <p:txBody>
          <a:bodyPr/>
          <a:lstStyle/>
          <a:p>
            <a:fld id="{FA1B976D-1BED-4A4A-807B-3537238DC56E}" type="slidenum">
              <a:rPr lang="en-US" smtClean="0"/>
              <a:t>52</a:t>
            </a:fld>
            <a:endParaRPr lang="en-US"/>
          </a:p>
        </p:txBody>
      </p:sp>
    </p:spTree>
    <p:extLst>
      <p:ext uri="{BB962C8B-B14F-4D97-AF65-F5344CB8AC3E}">
        <p14:creationId xmlns:p14="http://schemas.microsoft.com/office/powerpoint/2010/main" val="1366521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4/11/26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4/11/26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4/11/26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4/11/26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4/11/26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4/11/26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4/11/26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4/11/26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4/11/26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kp0nbIAnhn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youtube.com/watch?v=QUdd2faLUH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0">
            <a:extLst>
              <a:ext uri="{FF2B5EF4-FFF2-40B4-BE49-F238E27FC236}">
                <a16:creationId xmlns:a16="http://schemas.microsoft.com/office/drawing/2014/main" id="{6E61B563-A4B2-5783-81AF-A2A053D747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352229"/>
            <a:ext cx="9144000" cy="1519356"/>
            <a:chOff x="0" y="-29768"/>
            <a:chExt cx="12202174" cy="1519356"/>
          </a:xfrm>
        </p:grpSpPr>
        <p:sp>
          <p:nvSpPr>
            <p:cNvPr id="22" name="Rectangle 21">
              <a:extLst>
                <a:ext uri="{FF2B5EF4-FFF2-40B4-BE49-F238E27FC236}">
                  <a16:creationId xmlns:a16="http://schemas.microsoft.com/office/drawing/2014/main" id="{40633BBC-8C60-7DC4-F0CC-CE3225109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a:extLst>
                <a:ext uri="{FF2B5EF4-FFF2-40B4-BE49-F238E27FC236}">
                  <a16:creationId xmlns:a16="http://schemas.microsoft.com/office/drawing/2014/main" id="{CCC98078-F2A2-725C-ED61-320B63B69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1CD4C03-24F0-57A9-530E-8F2ABABDC5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80884" y="-2910652"/>
              <a:ext cx="1519356" cy="7281123"/>
            </a:xfrm>
            <a:prstGeom prst="rect">
              <a:avLst/>
            </a:prstGeom>
            <a:gradFill>
              <a:gsLst>
                <a:gs pos="29000">
                  <a:schemeClr val="accent5">
                    <a:lumMod val="60000"/>
                    <a:lumOff val="40000"/>
                    <a:alpha val="0"/>
                  </a:schemeClr>
                </a:gs>
                <a:gs pos="100000">
                  <a:schemeClr val="accent5">
                    <a:lumMod val="75000"/>
                    <a:alpha val="7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56F87A9-EDEC-7DAE-91EF-B04290329FD9}"/>
              </a:ext>
            </a:extLst>
          </p:cNvPr>
          <p:cNvSpPr>
            <a:spLocks noGrp="1"/>
          </p:cNvSpPr>
          <p:nvPr>
            <p:ph type="ctrTitle"/>
          </p:nvPr>
        </p:nvSpPr>
        <p:spPr>
          <a:xfrm>
            <a:off x="-85765" y="5370573"/>
            <a:ext cx="6569691" cy="1507123"/>
          </a:xfrm>
        </p:spPr>
        <p:txBody>
          <a:bodyPr anchor="ctr">
            <a:noAutofit/>
          </a:bodyPr>
          <a:lstStyle/>
          <a:p>
            <a:r>
              <a:rPr lang="zh-CN" altLang="en-US" sz="4000" b="1" dirty="0">
                <a:solidFill>
                  <a:srgbClr val="FFFFFF"/>
                </a:solidFill>
                <a:latin typeface="Microsoft YaHei UI" panose="020B0503020204020204" pitchFamily="34" charset="-122"/>
                <a:ea typeface="Microsoft YaHei UI" panose="020B0503020204020204" pitchFamily="34" charset="-122"/>
              </a:rPr>
              <a:t>数字时代基督信仰的实践</a:t>
            </a:r>
            <a:br>
              <a:rPr lang="en-US" sz="4000" dirty="0">
                <a:solidFill>
                  <a:srgbClr val="FFFFFF"/>
                </a:solidFill>
                <a:latin typeface="Microsoft YaHei UI" panose="020B0503020204020204" pitchFamily="34" charset="-122"/>
                <a:ea typeface="Microsoft YaHei UI" panose="020B0503020204020204" pitchFamily="34" charset="-122"/>
              </a:rPr>
            </a:br>
            <a:r>
              <a:rPr lang="zh-CN" altLang="en-US" sz="4000" b="1" i="0" dirty="0">
                <a:solidFill>
                  <a:srgbClr val="FFFFFF"/>
                </a:solidFill>
                <a:effectLst/>
                <a:latin typeface="Microsoft YaHei UI" panose="020B0503020204020204" pitchFamily="34" charset="-122"/>
                <a:ea typeface="Microsoft YaHei UI" panose="020B0503020204020204" pitchFamily="34" charset="-122"/>
              </a:rPr>
              <a:t>基督爲中心～</a:t>
            </a:r>
            <a:r>
              <a:rPr lang="zh-TW" altLang="en-US" sz="4000" b="1" i="0" dirty="0">
                <a:solidFill>
                  <a:srgbClr val="FFFFFF"/>
                </a:solidFill>
                <a:effectLst/>
                <a:latin typeface="Microsoft YaHei UI" panose="020B0503020204020204" pitchFamily="34" charset="-122"/>
                <a:ea typeface="Microsoft YaHei UI" panose="020B0503020204020204" pitchFamily="34" charset="-122"/>
              </a:rPr>
              <a:t>天父的世界</a:t>
            </a:r>
            <a:endParaRPr lang="en-US" sz="4000" dirty="0">
              <a:solidFill>
                <a:srgbClr val="FFFFFF"/>
              </a:solidFill>
            </a:endParaRPr>
          </a:p>
        </p:txBody>
      </p:sp>
      <p:sp>
        <p:nvSpPr>
          <p:cNvPr id="3" name="Subtitle 2">
            <a:extLst>
              <a:ext uri="{FF2B5EF4-FFF2-40B4-BE49-F238E27FC236}">
                <a16:creationId xmlns:a16="http://schemas.microsoft.com/office/drawing/2014/main" id="{DC482F31-E9FB-EE2A-1D5C-CACB47A5D476}"/>
              </a:ext>
            </a:extLst>
          </p:cNvPr>
          <p:cNvSpPr>
            <a:spLocks noGrp="1"/>
          </p:cNvSpPr>
          <p:nvPr>
            <p:ph type="subTitle" idx="1"/>
          </p:nvPr>
        </p:nvSpPr>
        <p:spPr>
          <a:xfrm>
            <a:off x="5907432" y="5600706"/>
            <a:ext cx="3322333" cy="934080"/>
          </a:xfrm>
        </p:spPr>
        <p:txBody>
          <a:bodyPr anchor="ctr">
            <a:noAutofit/>
          </a:bodyPr>
          <a:lstStyle/>
          <a:p>
            <a:r>
              <a:rPr lang="en-US" sz="2600" b="1" dirty="0" err="1">
                <a:solidFill>
                  <a:srgbClr val="FFFFFF"/>
                </a:solidFill>
                <a:latin typeface="Kaiti SC" panose="02010600040101010101" pitchFamily="2" charset="-122"/>
                <a:ea typeface="Kaiti SC" panose="02010600040101010101" pitchFamily="2" charset="-122"/>
              </a:rPr>
              <a:t>何畢敏芝師母分享</a:t>
            </a:r>
            <a:endParaRPr lang="en-US" sz="2600" b="1" dirty="0">
              <a:solidFill>
                <a:srgbClr val="FFFFFF"/>
              </a:solidFill>
              <a:latin typeface="Kaiti SC" panose="02010600040101010101" pitchFamily="2" charset="-122"/>
              <a:ea typeface="Kaiti SC" panose="02010600040101010101" pitchFamily="2" charset="-122"/>
            </a:endParaRPr>
          </a:p>
        </p:txBody>
      </p:sp>
      <p:pic>
        <p:nvPicPr>
          <p:cNvPr id="4" name="Picture 3" descr="A cross on a map&#10;&#10;Description automatically generated">
            <a:extLst>
              <a:ext uri="{FF2B5EF4-FFF2-40B4-BE49-F238E27FC236}">
                <a16:creationId xmlns:a16="http://schemas.microsoft.com/office/drawing/2014/main" id="{97EBB2D5-E491-67B1-D767-04C5C6B1C0DB}"/>
              </a:ext>
            </a:extLst>
          </p:cNvPr>
          <p:cNvPicPr>
            <a:picLocks noChangeAspect="1"/>
          </p:cNvPicPr>
          <p:nvPr/>
        </p:nvPicPr>
        <p:blipFill>
          <a:blip r:embed="rId2"/>
          <a:srcRect l="1796" r="3385"/>
          <a:stretch>
            <a:fillRect/>
          </a:stretch>
        </p:blipFill>
        <p:spPr>
          <a:xfrm>
            <a:off x="20" y="10"/>
            <a:ext cx="9143979" cy="5352218"/>
          </a:xfrm>
          <a:prstGeom prst="rect">
            <a:avLst/>
          </a:prstGeom>
        </p:spPr>
      </p:pic>
    </p:spTree>
    <p:extLst>
      <p:ext uri="{BB962C8B-B14F-4D97-AF65-F5344CB8AC3E}">
        <p14:creationId xmlns:p14="http://schemas.microsoft.com/office/powerpoint/2010/main" val="3441101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26A1B-E7AA-978E-4BF8-4433F1749F2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91028B-EB0B-DB3A-6A06-D01EDB61C5C9}"/>
              </a:ext>
            </a:extLst>
          </p:cNvPr>
          <p:cNvSpPr>
            <a:spLocks noGrp="1"/>
          </p:cNvSpPr>
          <p:nvPr>
            <p:ph idx="1"/>
          </p:nvPr>
        </p:nvSpPr>
        <p:spPr/>
        <p:txBody>
          <a:bodyPr/>
          <a:lstStyle/>
          <a:p>
            <a:endParaRPr lang="en-US"/>
          </a:p>
        </p:txBody>
      </p:sp>
      <p:pic>
        <p:nvPicPr>
          <p:cNvPr id="7170" name="Picture 2">
            <a:extLst>
              <a:ext uri="{FF2B5EF4-FFF2-40B4-BE49-F238E27FC236}">
                <a16:creationId xmlns:a16="http://schemas.microsoft.com/office/drawing/2014/main" id="{F283720C-721C-9BA1-0754-5EF2037030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93" y="121226"/>
            <a:ext cx="8907153" cy="6680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563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5" name="Rectangle 9224">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D42372CA-6FDD-2034-1AEA-1AED41D8E858}"/>
              </a:ext>
            </a:extLst>
          </p:cNvPr>
          <p:cNvSpPr>
            <a:spLocks noGrp="1"/>
          </p:cNvSpPr>
          <p:nvPr>
            <p:ph type="title"/>
          </p:nvPr>
        </p:nvSpPr>
        <p:spPr>
          <a:xfrm>
            <a:off x="4895850" y="-354471"/>
            <a:ext cx="3535497" cy="45719"/>
          </a:xfrm>
        </p:spPr>
        <p:txBody>
          <a:bodyPr anchor="b">
            <a:normAutofit fontScale="90000"/>
          </a:bodyPr>
          <a:lstStyle/>
          <a:p>
            <a:endParaRPr lang="en-US" sz="3300" dirty="0">
              <a:solidFill>
                <a:schemeClr val="bg1"/>
              </a:solidFill>
            </a:endParaRPr>
          </a:p>
        </p:txBody>
      </p:sp>
      <p:pic>
        <p:nvPicPr>
          <p:cNvPr id="9218" name="Picture 2">
            <a:extLst>
              <a:ext uri="{FF2B5EF4-FFF2-40B4-BE49-F238E27FC236}">
                <a16:creationId xmlns:a16="http://schemas.microsoft.com/office/drawing/2014/main" id="{2D74009C-9920-D3CD-F668-FED1321CC8C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2971" y="315514"/>
            <a:ext cx="4249909" cy="6226972"/>
          </a:xfrm>
          <a:prstGeom prst="rect">
            <a:avLst/>
          </a:prstGeom>
          <a:noFill/>
          <a:extLst>
            <a:ext uri="{909E8E84-426E-40DD-AFC4-6F175D3DCCD1}">
              <a14:hiddenFill xmlns:a14="http://schemas.microsoft.com/office/drawing/2010/main">
                <a:solidFill>
                  <a:srgbClr val="FFFFFF"/>
                </a:solidFill>
              </a14:hiddenFill>
            </a:ext>
          </a:extLst>
        </p:spPr>
      </p:pic>
      <p:cxnSp>
        <p:nvCxnSpPr>
          <p:cNvPr id="9227" name="Straight Connector 9226">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895850" y="1749756"/>
            <a:ext cx="35387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222" name="Content Placeholder 9221">
            <a:extLst>
              <a:ext uri="{FF2B5EF4-FFF2-40B4-BE49-F238E27FC236}">
                <a16:creationId xmlns:a16="http://schemas.microsoft.com/office/drawing/2014/main" id="{5A5D308F-1666-BCFF-5746-EEB4A0DF208A}"/>
              </a:ext>
            </a:extLst>
          </p:cNvPr>
          <p:cNvSpPr>
            <a:spLocks noGrp="1"/>
          </p:cNvSpPr>
          <p:nvPr>
            <p:ph idx="1"/>
          </p:nvPr>
        </p:nvSpPr>
        <p:spPr>
          <a:xfrm>
            <a:off x="4895850" y="184068"/>
            <a:ext cx="4081895" cy="6358418"/>
          </a:xfrm>
        </p:spPr>
        <p:txBody>
          <a:bodyPr>
            <a:normAutofit lnSpcReduction="10000"/>
          </a:bodyPr>
          <a:lstStyle/>
          <a:p>
            <a:pPr algn="l">
              <a:buFont typeface="Arial" panose="020B0604020202020204" pitchFamily="34" charset="0"/>
              <a:buChar char="•"/>
            </a:pPr>
            <a:endParaRPr lang="zh-TW" altLang="en-US" sz="1100" b="0" i="0" dirty="0">
              <a:solidFill>
                <a:srgbClr val="333333"/>
              </a:solidFill>
              <a:effectLst/>
              <a:latin typeface="Microsoft Yahei" panose="020B0503020204020204" pitchFamily="34" charset="-122"/>
              <a:ea typeface="Microsoft Yahei" panose="020B0503020204020204" pitchFamily="34" charset="-122"/>
            </a:endParaRPr>
          </a:p>
          <a:p>
            <a:pPr marL="0" indent="0" algn="l">
              <a:buNone/>
            </a:pPr>
            <a:r>
              <a:rPr lang="zh-TW" altLang="en-US" sz="1800" b="1" i="0" dirty="0">
                <a:solidFill>
                  <a:schemeClr val="bg1"/>
                </a:solidFill>
                <a:effectLst/>
                <a:latin typeface="Microsoft YaHei UI" panose="020B0503020204020204" pitchFamily="34" charset="-122"/>
                <a:ea typeface="Microsoft YaHei UI" panose="020B0503020204020204" pitchFamily="34" charset="-122"/>
              </a:rPr>
              <a:t>你拥有一套经济世界</a:t>
            </a:r>
            <a:r>
              <a:rPr lang="zh-TW" altLang="en-US" sz="1800" b="1" dirty="0">
                <a:solidFill>
                  <a:schemeClr val="bg1"/>
                </a:solidFill>
                <a:latin typeface="Microsoft YaHei UI" panose="020B0503020204020204" pitchFamily="34" charset="-122"/>
                <a:ea typeface="Microsoft YaHei UI" panose="020B0503020204020204" pitchFamily="34" charset="-122"/>
              </a:rPr>
              <a:t>观</a:t>
            </a:r>
            <a:r>
              <a:rPr lang="zh-CN" altLang="en-US" sz="1800" b="1" dirty="0">
                <a:solidFill>
                  <a:schemeClr val="bg1"/>
                </a:solidFill>
                <a:latin typeface="Microsoft YaHei UI" panose="020B0503020204020204" pitchFamily="34" charset="-122"/>
                <a:ea typeface="Microsoft YaHei UI" panose="020B0503020204020204" pitchFamily="34" charset="-122"/>
              </a:rPr>
              <a:t>。</a:t>
            </a:r>
            <a:endParaRPr lang="en-US" altLang="zh-CN" sz="1800" b="1" dirty="0">
              <a:solidFill>
                <a:schemeClr val="bg1"/>
              </a:solidFill>
              <a:latin typeface="Microsoft YaHei UI" panose="020B0503020204020204" pitchFamily="34" charset="-122"/>
              <a:ea typeface="Microsoft YaHei UI" panose="020B0503020204020204" pitchFamily="34" charset="-122"/>
            </a:endParaRPr>
          </a:p>
          <a:p>
            <a:pPr marL="0" indent="0" algn="l">
              <a:buNone/>
            </a:pPr>
            <a:r>
              <a:rPr lang="zh-TW" altLang="en-US" sz="1800" b="1" i="0" dirty="0">
                <a:solidFill>
                  <a:schemeClr val="bg1"/>
                </a:solidFill>
                <a:effectLst/>
                <a:latin typeface="Microsoft YaHei UI" panose="020B0503020204020204" pitchFamily="34" charset="-122"/>
                <a:ea typeface="Microsoft YaHei UI" panose="020B0503020204020204" pitchFamily="34" charset="-122"/>
              </a:rPr>
              <a:t>这套世界观是否合乎基督信仰？</a:t>
            </a:r>
            <a:endParaRPr lang="en-US" altLang="zh-TW" sz="1800" b="1" i="0" dirty="0">
              <a:solidFill>
                <a:schemeClr val="bg1"/>
              </a:solidFill>
              <a:effectLst/>
              <a:latin typeface="Microsoft YaHei UI" panose="020B0503020204020204" pitchFamily="34" charset="-122"/>
              <a:ea typeface="Microsoft YaHei UI" panose="020B0503020204020204" pitchFamily="34" charset="-122"/>
            </a:endParaRPr>
          </a:p>
          <a:p>
            <a:pPr marL="0" indent="0" algn="l">
              <a:buNone/>
            </a:pPr>
            <a:endParaRPr lang="en-US" altLang="zh-TW" sz="1800" b="1" dirty="0">
              <a:solidFill>
                <a:schemeClr val="bg1"/>
              </a:solidFill>
              <a:latin typeface="Microsoft YaHei UI" panose="020B0503020204020204" pitchFamily="34" charset="-122"/>
              <a:ea typeface="Microsoft YaHei UI" panose="020B0503020204020204" pitchFamily="34" charset="-122"/>
            </a:endParaRPr>
          </a:p>
          <a:p>
            <a:pPr marL="0" indent="0" algn="l">
              <a:buNone/>
            </a:pPr>
            <a:r>
              <a:rPr lang="zh-TW" altLang="en-US" sz="1800" b="1" i="0" dirty="0">
                <a:solidFill>
                  <a:schemeClr val="bg1"/>
                </a:solidFill>
                <a:effectLst/>
                <a:latin typeface="Microsoft YaHei UI" panose="020B0503020204020204" pitchFamily="34" charset="-122"/>
                <a:ea typeface="Microsoft YaHei UI" panose="020B0503020204020204" pitchFamily="34" charset="-122"/>
              </a:rPr>
              <a:t>我们的宗旨是：帮助基督徒以清晰、</a:t>
            </a:r>
            <a:endParaRPr lang="en-US" altLang="zh-TW" sz="1800" b="1" i="0" dirty="0">
              <a:solidFill>
                <a:schemeClr val="bg1"/>
              </a:solidFill>
              <a:effectLst/>
              <a:latin typeface="Microsoft YaHei UI" panose="020B0503020204020204" pitchFamily="34" charset="-122"/>
              <a:ea typeface="Microsoft YaHei UI" panose="020B0503020204020204" pitchFamily="34" charset="-122"/>
            </a:endParaRPr>
          </a:p>
          <a:p>
            <a:pPr marL="0" indent="0" algn="l">
              <a:buNone/>
            </a:pPr>
            <a:r>
              <a:rPr lang="zh-TW" altLang="en-US" sz="1800" b="1" i="0" dirty="0">
                <a:solidFill>
                  <a:schemeClr val="bg1"/>
                </a:solidFill>
                <a:effectLst/>
                <a:latin typeface="Microsoft YaHei UI" panose="020B0503020204020204" pitchFamily="34" charset="-122"/>
                <a:ea typeface="Microsoft YaHei UI" panose="020B0503020204020204" pitchFamily="34" charset="-122"/>
              </a:rPr>
              <a:t>连贯、合乎圣经、着眼世代并具有永恒</a:t>
            </a:r>
            <a:endParaRPr lang="en-US" altLang="zh-TW" sz="1800" b="1" i="0" dirty="0">
              <a:solidFill>
                <a:schemeClr val="bg1"/>
              </a:solidFill>
              <a:effectLst/>
              <a:latin typeface="Microsoft YaHei UI" panose="020B0503020204020204" pitchFamily="34" charset="-122"/>
              <a:ea typeface="Microsoft YaHei UI" panose="020B0503020204020204" pitchFamily="34" charset="-122"/>
            </a:endParaRPr>
          </a:p>
          <a:p>
            <a:pPr marL="0" indent="0" algn="l">
              <a:buNone/>
            </a:pPr>
            <a:r>
              <a:rPr lang="zh-TW" altLang="en-US" sz="1800" b="1" i="0" dirty="0">
                <a:solidFill>
                  <a:schemeClr val="bg1"/>
                </a:solidFill>
                <a:effectLst/>
                <a:latin typeface="Microsoft YaHei UI" panose="020B0503020204020204" pitchFamily="34" charset="-122"/>
                <a:ea typeface="Microsoft YaHei UI" panose="020B0503020204020204" pitchFamily="34" charset="-122"/>
              </a:rPr>
              <a:t>视野的方式，去思考上帝对人、金钱及</a:t>
            </a:r>
            <a:endParaRPr lang="en-US" altLang="zh-TW" sz="1800" b="1" i="0" dirty="0">
              <a:solidFill>
                <a:schemeClr val="bg1"/>
              </a:solidFill>
              <a:effectLst/>
              <a:latin typeface="Microsoft YaHei UI" panose="020B0503020204020204" pitchFamily="34" charset="-122"/>
              <a:ea typeface="Microsoft YaHei UI" panose="020B0503020204020204" pitchFamily="34" charset="-122"/>
            </a:endParaRPr>
          </a:p>
          <a:p>
            <a:pPr marL="0" indent="0" algn="l">
              <a:buNone/>
            </a:pPr>
            <a:r>
              <a:rPr lang="zh-TW" altLang="en-US" sz="1800" b="1" i="0" dirty="0">
                <a:solidFill>
                  <a:schemeClr val="bg1"/>
                </a:solidFill>
                <a:effectLst/>
                <a:latin typeface="Microsoft YaHei UI" panose="020B0503020204020204" pitchFamily="34" charset="-122"/>
                <a:ea typeface="Microsoft YaHei UI" panose="020B0503020204020204" pitchFamily="34" charset="-122"/>
              </a:rPr>
              <a:t>经济所作的规划与设计。</a:t>
            </a:r>
          </a:p>
          <a:p>
            <a:pPr marL="0" indent="0" algn="l">
              <a:buNone/>
            </a:pPr>
            <a:endParaRPr lang="en-US" altLang="zh-TW" sz="1800" b="1" i="0" dirty="0">
              <a:solidFill>
                <a:schemeClr val="bg1"/>
              </a:solidFill>
              <a:effectLst/>
              <a:latin typeface="Microsoft YaHei UI" panose="020B0503020204020204" pitchFamily="34" charset="-122"/>
              <a:ea typeface="Microsoft YaHei UI" panose="020B0503020204020204" pitchFamily="34" charset="-122"/>
            </a:endParaRPr>
          </a:p>
          <a:p>
            <a:pPr marL="0" indent="0" algn="l">
              <a:buNone/>
            </a:pPr>
            <a:r>
              <a:rPr lang="zh-TW" altLang="en-US" sz="1800" b="1" i="0" dirty="0">
                <a:solidFill>
                  <a:schemeClr val="bg1"/>
                </a:solidFill>
                <a:effectLst/>
                <a:latin typeface="Microsoft YaHei UI" panose="020B0503020204020204" pitchFamily="34" charset="-122"/>
                <a:ea typeface="Microsoft YaHei UI" panose="020B0503020204020204" pitchFamily="34" charset="-122"/>
              </a:rPr>
              <a:t>尽管这些议题触及我们生活的方方面面，</a:t>
            </a:r>
            <a:endParaRPr lang="en-US" altLang="zh-TW" sz="1800" b="1" i="0" dirty="0">
              <a:solidFill>
                <a:schemeClr val="bg1"/>
              </a:solidFill>
              <a:effectLst/>
              <a:latin typeface="Microsoft YaHei UI" panose="020B0503020204020204" pitchFamily="34" charset="-122"/>
              <a:ea typeface="Microsoft YaHei UI" panose="020B0503020204020204" pitchFamily="34" charset="-122"/>
            </a:endParaRPr>
          </a:p>
          <a:p>
            <a:pPr marL="0" indent="0" algn="l">
              <a:buNone/>
            </a:pPr>
            <a:r>
              <a:rPr lang="zh-TW" altLang="en-US" sz="1800" b="1" i="0" dirty="0">
                <a:solidFill>
                  <a:schemeClr val="bg1"/>
                </a:solidFill>
                <a:effectLst/>
                <a:latin typeface="Microsoft YaHei UI" panose="020B0503020204020204" pitchFamily="34" charset="-122"/>
                <a:ea typeface="Microsoft YaHei UI" panose="020B0503020204020204" pitchFamily="34" charset="-122"/>
              </a:rPr>
              <a:t>且我们常与挚爱亲朋探讨它们，但关于</a:t>
            </a:r>
            <a:endParaRPr lang="en-US" altLang="zh-TW" sz="1800" b="1" i="0" dirty="0">
              <a:solidFill>
                <a:schemeClr val="bg1"/>
              </a:solidFill>
              <a:effectLst/>
              <a:latin typeface="Microsoft YaHei UI" panose="020B0503020204020204" pitchFamily="34" charset="-122"/>
              <a:ea typeface="Microsoft YaHei UI" panose="020B0503020204020204" pitchFamily="34" charset="-122"/>
            </a:endParaRPr>
          </a:p>
          <a:p>
            <a:pPr marL="0" indent="0" algn="l">
              <a:buNone/>
            </a:pPr>
            <a:r>
              <a:rPr lang="zh-TW" altLang="en-US" sz="1800" b="1" i="0" dirty="0">
                <a:solidFill>
                  <a:schemeClr val="bg1"/>
                </a:solidFill>
                <a:effectLst/>
                <a:latin typeface="Microsoft YaHei UI" panose="020B0503020204020204" pitchFamily="34" charset="-122"/>
                <a:ea typeface="Microsoft YaHei UI" panose="020B0503020204020204" pitchFamily="34" charset="-122"/>
              </a:rPr>
              <a:t>“上帝对此有何看法”的探讨却寥寥无几。</a:t>
            </a:r>
            <a:endParaRPr lang="en-US" altLang="zh-TW" sz="1800" b="1" i="0" dirty="0">
              <a:solidFill>
                <a:schemeClr val="bg1"/>
              </a:solidFill>
              <a:effectLst/>
              <a:latin typeface="Microsoft YaHei UI" panose="020B0503020204020204" pitchFamily="34" charset="-122"/>
              <a:ea typeface="Microsoft YaHei UI" panose="020B0503020204020204" pitchFamily="34" charset="-122"/>
            </a:endParaRPr>
          </a:p>
          <a:p>
            <a:pPr marL="0" indent="0" algn="l">
              <a:buNone/>
            </a:pPr>
            <a:r>
              <a:rPr lang="zh-TW" altLang="en-US" sz="1800" b="1" i="0" dirty="0">
                <a:solidFill>
                  <a:schemeClr val="bg1"/>
                </a:solidFill>
                <a:effectLst/>
                <a:latin typeface="Microsoft YaHei UI" panose="020B0503020204020204" pitchFamily="34" charset="-122"/>
                <a:ea typeface="Microsoft YaHei UI" panose="020B0503020204020204" pitchFamily="34" charset="-122"/>
              </a:rPr>
              <a:t>我们许多人的行事方式，仿佛上帝在</a:t>
            </a:r>
            <a:endParaRPr lang="en-US" altLang="zh-TW" sz="1800" b="1" i="0" dirty="0">
              <a:solidFill>
                <a:schemeClr val="bg1"/>
              </a:solidFill>
              <a:effectLst/>
              <a:latin typeface="Microsoft YaHei UI" panose="020B0503020204020204" pitchFamily="34" charset="-122"/>
              <a:ea typeface="Microsoft YaHei UI" panose="020B0503020204020204" pitchFamily="34" charset="-122"/>
            </a:endParaRPr>
          </a:p>
          <a:p>
            <a:pPr marL="0" indent="0" algn="l">
              <a:buNone/>
            </a:pPr>
            <a:r>
              <a:rPr lang="zh-TW" altLang="en-US" sz="1800" b="1" i="0" dirty="0">
                <a:solidFill>
                  <a:schemeClr val="bg1"/>
                </a:solidFill>
                <a:effectLst/>
                <a:latin typeface="Microsoft YaHei UI" panose="020B0503020204020204" pitchFamily="34" charset="-122"/>
                <a:ea typeface="Microsoft YaHei UI" panose="020B0503020204020204" pitchFamily="34" charset="-122"/>
              </a:rPr>
              <a:t>经济议题上一直保持沉默，将这些难题留给我们独自去消化，并独自摸索着去忠实地应对。</a:t>
            </a:r>
            <a:endParaRPr lang="en-US" altLang="zh-TW" sz="1800" b="1" i="0" dirty="0">
              <a:solidFill>
                <a:schemeClr val="bg1"/>
              </a:solidFill>
              <a:effectLst/>
              <a:latin typeface="Microsoft YaHei UI" panose="020B0503020204020204" pitchFamily="34" charset="-122"/>
              <a:ea typeface="Microsoft YaHei UI" panose="020B0503020204020204" pitchFamily="34" charset="-122"/>
            </a:endParaRPr>
          </a:p>
          <a:p>
            <a:pPr marL="0" indent="0" algn="l">
              <a:buNone/>
            </a:pPr>
            <a:endParaRPr lang="zh-TW" altLang="en-US" sz="1800" b="1" i="0" dirty="0">
              <a:solidFill>
                <a:schemeClr val="bg1"/>
              </a:solidFill>
              <a:effectLst/>
              <a:latin typeface="Microsoft YaHei UI" panose="020B0503020204020204" pitchFamily="34" charset="-122"/>
              <a:ea typeface="Microsoft YaHei UI" panose="020B0503020204020204" pitchFamily="34" charset="-122"/>
            </a:endParaRPr>
          </a:p>
          <a:p>
            <a:pPr marL="0" indent="0" algn="l">
              <a:buNone/>
            </a:pPr>
            <a:r>
              <a:rPr lang="zh-TW" altLang="en-US" sz="1800" b="1" i="0" dirty="0">
                <a:solidFill>
                  <a:schemeClr val="bg1"/>
                </a:solidFill>
                <a:effectLst/>
                <a:latin typeface="Microsoft YaHei UI" panose="020B0503020204020204" pitchFamily="34" charset="-122"/>
                <a:ea typeface="Microsoft YaHei UI" panose="020B0503020204020204" pitchFamily="34" charset="-122"/>
              </a:rPr>
              <a:t>事实绝非如此。上帝正活跃地在这个世界上做工；我们</a:t>
            </a:r>
            <a:r>
              <a:rPr lang="zh-TW" altLang="en-US" sz="1800" b="1" dirty="0">
                <a:solidFill>
                  <a:schemeClr val="bg1"/>
                </a:solidFill>
                <a:latin typeface="Microsoft YaHei UI" panose="020B0503020204020204" pitchFamily="34" charset="-122"/>
                <a:ea typeface="Microsoft YaHei UI" panose="020B0503020204020204" pitchFamily="34" charset="-122"/>
              </a:rPr>
              <a:t>盼</a:t>
            </a:r>
            <a:r>
              <a:rPr lang="zh-TW" altLang="en-US" sz="1800" b="1" i="0" dirty="0">
                <a:solidFill>
                  <a:schemeClr val="bg1"/>
                </a:solidFill>
                <a:effectLst/>
                <a:latin typeface="Microsoft YaHei UI" panose="020B0503020204020204" pitchFamily="34" charset="-122"/>
                <a:ea typeface="Microsoft YaHei UI" panose="020B0503020204020204" pitchFamily="34" charset="-122"/>
              </a:rPr>
              <a:t>望能揭示祂正在做些什么，以及这一切与“神奇互联网货币”究竟有何关联。</a:t>
            </a:r>
          </a:p>
          <a:p>
            <a:endParaRPr lang="en-US" sz="1700" dirty="0">
              <a:solidFill>
                <a:schemeClr val="bg1"/>
              </a:solidFill>
            </a:endParaRPr>
          </a:p>
        </p:txBody>
      </p:sp>
      <p:cxnSp>
        <p:nvCxnSpPr>
          <p:cNvPr id="9229" name="Straight Connector 9228">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895850" y="5707672"/>
            <a:ext cx="35354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956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3" name="Rectangle 10246">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5C421810-3FBF-38B1-7FE1-9A81ACB689B1}"/>
              </a:ext>
            </a:extLst>
          </p:cNvPr>
          <p:cNvSpPr>
            <a:spLocks noGrp="1"/>
          </p:cNvSpPr>
          <p:nvPr>
            <p:ph type="title"/>
          </p:nvPr>
        </p:nvSpPr>
        <p:spPr>
          <a:xfrm flipV="1">
            <a:off x="4895850" y="-368132"/>
            <a:ext cx="3535497" cy="217362"/>
          </a:xfrm>
        </p:spPr>
        <p:txBody>
          <a:bodyPr anchor="b">
            <a:normAutofit fontScale="90000"/>
          </a:bodyPr>
          <a:lstStyle/>
          <a:p>
            <a:endParaRPr lang="en-US" sz="3300" dirty="0">
              <a:solidFill>
                <a:schemeClr val="bg1"/>
              </a:solidFill>
            </a:endParaRPr>
          </a:p>
        </p:txBody>
      </p:sp>
      <p:pic>
        <p:nvPicPr>
          <p:cNvPr id="10242" name="Picture 2">
            <a:extLst>
              <a:ext uri="{FF2B5EF4-FFF2-40B4-BE49-F238E27FC236}">
                <a16:creationId xmlns:a16="http://schemas.microsoft.com/office/drawing/2014/main" id="{0F577592-3E32-E188-C30D-C5141702BBE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0121" y="237519"/>
            <a:ext cx="4249909" cy="6400786"/>
          </a:xfrm>
          <a:prstGeom prst="rect">
            <a:avLst/>
          </a:prstGeom>
          <a:noFill/>
          <a:extLst>
            <a:ext uri="{909E8E84-426E-40DD-AFC4-6F175D3DCCD1}">
              <a14:hiddenFill xmlns:a14="http://schemas.microsoft.com/office/drawing/2010/main">
                <a:solidFill>
                  <a:srgbClr val="FFFFFF"/>
                </a:solidFill>
              </a14:hiddenFill>
            </a:ext>
          </a:extLst>
        </p:spPr>
      </p:pic>
      <p:cxnSp>
        <p:nvCxnSpPr>
          <p:cNvPr id="10254" name="Straight Connector 10248">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895850" y="1749756"/>
            <a:ext cx="35387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2191D04-366B-9A8F-8C3D-CCAEE2B46F14}"/>
              </a:ext>
            </a:extLst>
          </p:cNvPr>
          <p:cNvSpPr>
            <a:spLocks noGrp="1"/>
          </p:cNvSpPr>
          <p:nvPr>
            <p:ph idx="1"/>
          </p:nvPr>
        </p:nvSpPr>
        <p:spPr>
          <a:xfrm>
            <a:off x="4895850" y="237519"/>
            <a:ext cx="3832514" cy="6400779"/>
          </a:xfrm>
        </p:spPr>
        <p:txBody>
          <a:bodyPr>
            <a:normAutofit lnSpcReduction="10000"/>
          </a:bodyPr>
          <a:lstStyle/>
          <a:p>
            <a:pPr marL="0" indent="0">
              <a:buNone/>
            </a:pPr>
            <a:r>
              <a:rPr lang="zh-TW" altLang="en-US" sz="4000" b="1" i="0" dirty="0">
                <a:solidFill>
                  <a:schemeClr val="bg1"/>
                </a:solidFill>
                <a:effectLst/>
                <a:latin typeface="Microsoft YaHei UI" panose="020B0503020204020204" pitchFamily="34" charset="-122"/>
                <a:ea typeface="Microsoft YaHei UI" panose="020B0503020204020204" pitchFamily="34" charset="-122"/>
              </a:rPr>
              <a:t>探索金钱的道德与属灵基础</a:t>
            </a:r>
            <a:r>
              <a:rPr lang="zh-CN" altLang="en-US" sz="4000" b="1" i="0" dirty="0">
                <a:solidFill>
                  <a:schemeClr val="bg1"/>
                </a:solidFill>
                <a:effectLst/>
                <a:latin typeface="Microsoft YaHei UI" panose="020B0503020204020204" pitchFamily="34" charset="-122"/>
                <a:ea typeface="Microsoft YaHei UI" panose="020B0503020204020204" pitchFamily="34" charset="-122"/>
              </a:rPr>
              <a:t>，</a:t>
            </a:r>
            <a:r>
              <a:rPr lang="zh-TW" altLang="en-US" sz="4000" b="1" i="0" dirty="0">
                <a:solidFill>
                  <a:schemeClr val="bg1"/>
                </a:solidFill>
                <a:effectLst/>
                <a:latin typeface="Microsoft YaHei UI" panose="020B0503020204020204" pitchFamily="34" charset="-122"/>
                <a:ea typeface="Microsoft YaHei UI" panose="020B0503020204020204" pitchFamily="34" charset="-122"/>
              </a:rPr>
              <a:t>并揭示</a:t>
            </a:r>
            <a:endParaRPr lang="en-US" altLang="zh-TW" sz="4000" b="1" i="0" dirty="0">
              <a:solidFill>
                <a:schemeClr val="bg1"/>
              </a:solidFill>
              <a:effectLst/>
              <a:latin typeface="Microsoft YaHei UI" panose="020B0503020204020204" pitchFamily="34" charset="-122"/>
              <a:ea typeface="Microsoft YaHei UI" panose="020B0503020204020204" pitchFamily="34" charset="-122"/>
            </a:endParaRPr>
          </a:p>
          <a:p>
            <a:pPr marL="0" indent="0">
              <a:buNone/>
            </a:pPr>
            <a:endParaRPr lang="en-US" altLang="zh-TW" sz="4000" b="1" i="0" dirty="0">
              <a:solidFill>
                <a:schemeClr val="bg1"/>
              </a:solidFill>
              <a:effectLst/>
              <a:latin typeface="Microsoft YaHei UI" panose="020B0503020204020204" pitchFamily="34" charset="-122"/>
              <a:ea typeface="Microsoft YaHei UI" panose="020B0503020204020204" pitchFamily="34" charset="-122"/>
            </a:endParaRPr>
          </a:p>
          <a:p>
            <a:pPr marL="0" indent="0">
              <a:buNone/>
            </a:pPr>
            <a:r>
              <a:rPr lang="zh-TW" altLang="en-US" sz="4000" b="1" i="0" dirty="0">
                <a:solidFill>
                  <a:schemeClr val="bg1"/>
                </a:solidFill>
                <a:effectLst/>
                <a:latin typeface="Microsoft YaHei UI" panose="020B0503020204020204" pitchFamily="34" charset="-122"/>
                <a:ea typeface="Microsoft YaHei UI" panose="020B0503020204020204" pitchFamily="34" charset="-122"/>
              </a:rPr>
              <a:t>为何比特币在这瞬息万变的世界中，是一项</a:t>
            </a:r>
            <a:endParaRPr lang="en-US" altLang="zh-TW" sz="4000" b="1" i="0" dirty="0">
              <a:solidFill>
                <a:schemeClr val="bg1"/>
              </a:solidFill>
              <a:effectLst/>
              <a:latin typeface="Microsoft YaHei UI" panose="020B0503020204020204" pitchFamily="34" charset="-122"/>
              <a:ea typeface="Microsoft YaHei UI" panose="020B0503020204020204" pitchFamily="34" charset="-122"/>
            </a:endParaRPr>
          </a:p>
          <a:p>
            <a:pPr marL="0" indent="0">
              <a:buNone/>
            </a:pPr>
            <a:endParaRPr lang="en-US" altLang="zh-TW" sz="4000" b="1" i="0" dirty="0">
              <a:solidFill>
                <a:schemeClr val="bg1"/>
              </a:solidFill>
              <a:effectLst/>
              <a:latin typeface="Microsoft YaHei UI" panose="020B0503020204020204" pitchFamily="34" charset="-122"/>
              <a:ea typeface="Microsoft YaHei UI" panose="020B0503020204020204" pitchFamily="34" charset="-122"/>
            </a:endParaRPr>
          </a:p>
          <a:p>
            <a:pPr marL="0" indent="0">
              <a:buNone/>
            </a:pPr>
            <a:r>
              <a:rPr lang="zh-TW" altLang="en-US" sz="4000" b="1" i="0" dirty="0">
                <a:solidFill>
                  <a:schemeClr val="bg1"/>
                </a:solidFill>
                <a:effectLst/>
                <a:latin typeface="Microsoft YaHei UI" panose="020B0503020204020204" pitchFamily="34" charset="-122"/>
                <a:ea typeface="Microsoft YaHei UI" panose="020B0503020204020204" pitchFamily="34" charset="-122"/>
              </a:rPr>
              <a:t>令人惊叹且恰逢其时的工具。</a:t>
            </a:r>
            <a:endParaRPr lang="en-US" sz="5400" b="1" dirty="0">
              <a:solidFill>
                <a:schemeClr val="bg1"/>
              </a:solidFill>
              <a:latin typeface="Microsoft YaHei UI" panose="020B0503020204020204" pitchFamily="34" charset="-122"/>
              <a:ea typeface="Microsoft YaHei UI" panose="020B0503020204020204" pitchFamily="34" charset="-122"/>
            </a:endParaRPr>
          </a:p>
        </p:txBody>
      </p:sp>
      <p:cxnSp>
        <p:nvCxnSpPr>
          <p:cNvPr id="10255" name="Straight Connector 10250">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895850" y="5707672"/>
            <a:ext cx="35354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373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AFF9507D-70BF-BF6D-419E-9B6321E3460E}"/>
              </a:ext>
            </a:extLst>
          </p:cNvPr>
          <p:cNvSpPr>
            <a:spLocks noGrp="1"/>
          </p:cNvSpPr>
          <p:nvPr>
            <p:ph type="title"/>
          </p:nvPr>
        </p:nvSpPr>
        <p:spPr>
          <a:xfrm>
            <a:off x="4895850" y="448721"/>
            <a:ext cx="3535497" cy="1225650"/>
          </a:xfrm>
        </p:spPr>
        <p:txBody>
          <a:bodyPr anchor="b">
            <a:normAutofit/>
          </a:bodyPr>
          <a:lstStyle/>
          <a:p>
            <a:endParaRPr lang="en-US" sz="3300">
              <a:solidFill>
                <a:schemeClr val="bg1"/>
              </a:solidFill>
            </a:endParaRPr>
          </a:p>
        </p:txBody>
      </p:sp>
      <p:cxnSp>
        <p:nvCxnSpPr>
          <p:cNvPr id="13" name="Straight Connector 1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895850" y="1749756"/>
            <a:ext cx="35387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56F6565A-AF0A-4227-6C53-CC862DA443DD}"/>
              </a:ext>
            </a:extLst>
          </p:cNvPr>
          <p:cNvSpPr>
            <a:spLocks noGrp="1"/>
          </p:cNvSpPr>
          <p:nvPr>
            <p:ph idx="1"/>
          </p:nvPr>
        </p:nvSpPr>
        <p:spPr>
          <a:xfrm>
            <a:off x="-106878" y="4512623"/>
            <a:ext cx="9250879" cy="2109723"/>
          </a:xfrm>
        </p:spPr>
        <p:txBody>
          <a:bodyPr>
            <a:noAutofit/>
          </a:bodyPr>
          <a:lstStyle/>
          <a:p>
            <a:pPr marL="0" indent="0" algn="ctr">
              <a:buNone/>
            </a:pPr>
            <a:r>
              <a:rPr lang="zh-TW" altLang="en-US" sz="2200" b="1" i="0" dirty="0">
                <a:solidFill>
                  <a:schemeClr val="bg1"/>
                </a:solidFill>
                <a:effectLst/>
                <a:latin typeface="Microsoft YaHei UI" panose="020B0503020204020204" pitchFamily="34" charset="-122"/>
                <a:ea typeface="Microsoft YaHei UI" panose="020B0503020204020204" pitchFamily="34" charset="-122"/>
              </a:rPr>
              <a:t>上帝奇妙的教導提醒的见证</a:t>
            </a:r>
            <a:r>
              <a:rPr lang="zh-CN" altLang="en-US" sz="2200" b="1" i="0" dirty="0">
                <a:solidFill>
                  <a:schemeClr val="bg1"/>
                </a:solidFill>
                <a:effectLst/>
                <a:latin typeface="Microsoft YaHei UI" panose="020B0503020204020204" pitchFamily="34" charset="-122"/>
                <a:ea typeface="Microsoft YaHei UI" panose="020B0503020204020204" pitchFamily="34" charset="-122"/>
              </a:rPr>
              <a:t>：</a:t>
            </a:r>
            <a:r>
              <a:rPr lang="zh-TW" altLang="en-US" sz="2200" b="1" dirty="0">
                <a:solidFill>
                  <a:schemeClr val="bg1"/>
                </a:solidFill>
                <a:latin typeface="Microsoft YaHei UI" panose="020B0503020204020204" pitchFamily="34" charset="-122"/>
                <a:ea typeface="Microsoft YaHei UI" panose="020B0503020204020204" pitchFamily="34" charset="-122"/>
              </a:rPr>
              <a:t>到</a:t>
            </a:r>
            <a:r>
              <a:rPr lang="en-US" altLang="zh-TW" sz="2200" b="1" i="0" dirty="0">
                <a:solidFill>
                  <a:schemeClr val="bg1"/>
                </a:solidFill>
                <a:effectLst/>
                <a:latin typeface="Microsoft YaHei UI" panose="020B0503020204020204" pitchFamily="34" charset="-122"/>
                <a:ea typeface="Microsoft YaHei UI" panose="020B0503020204020204" pitchFamily="34" charset="-122"/>
              </a:rPr>
              <a:t>Newark</a:t>
            </a:r>
            <a:r>
              <a:rPr lang="zh-TW" altLang="en-US" sz="2200" b="1" i="0" dirty="0">
                <a:solidFill>
                  <a:schemeClr val="bg1"/>
                </a:solidFill>
                <a:effectLst/>
                <a:latin typeface="Microsoft YaHei UI" panose="020B0503020204020204" pitchFamily="34" charset="-122"/>
                <a:ea typeface="Microsoft YaHei UI" panose="020B0503020204020204" pitchFamily="34" charset="-122"/>
              </a:rPr>
              <a:t>机场排队验证件与行李时</a:t>
            </a:r>
            <a:r>
              <a:rPr lang="zh-CN" altLang="en-US" sz="2200" b="1" i="0" dirty="0">
                <a:solidFill>
                  <a:schemeClr val="bg1"/>
                </a:solidFill>
                <a:effectLst/>
                <a:latin typeface="Microsoft YaHei UI" panose="020B0503020204020204" pitchFamily="34" charset="-122"/>
                <a:ea typeface="Microsoft YaHei UI" panose="020B0503020204020204" pitchFamily="34" charset="-122"/>
              </a:rPr>
              <a:t>，</a:t>
            </a:r>
            <a:endParaRPr lang="en-US" altLang="zh-CN" sz="2200" b="1" i="0" dirty="0">
              <a:solidFill>
                <a:schemeClr val="bg1"/>
              </a:solidFill>
              <a:effectLst/>
              <a:latin typeface="Microsoft YaHei UI" panose="020B0503020204020204" pitchFamily="34" charset="-122"/>
              <a:ea typeface="Microsoft YaHei UI" panose="020B0503020204020204" pitchFamily="34" charset="-122"/>
            </a:endParaRPr>
          </a:p>
          <a:p>
            <a:pPr marL="0" indent="0" algn="ctr">
              <a:buNone/>
            </a:pPr>
            <a:r>
              <a:rPr lang="zh-CN" altLang="en-US" sz="2200" b="1" i="0" dirty="0">
                <a:solidFill>
                  <a:schemeClr val="bg1"/>
                </a:solidFill>
                <a:effectLst/>
                <a:latin typeface="Microsoft YaHei UI" panose="020B0503020204020204" pitchFamily="34" charset="-122"/>
                <a:ea typeface="Microsoft YaHei UI" panose="020B0503020204020204" pitchFamily="34" charset="-122"/>
              </a:rPr>
              <a:t>因登机时间紧迫在</a:t>
            </a:r>
            <a:r>
              <a:rPr lang="en-US" altLang="zh-CN" sz="2200" b="1" i="0" dirty="0">
                <a:solidFill>
                  <a:schemeClr val="bg1"/>
                </a:solidFill>
                <a:effectLst/>
                <a:latin typeface="Microsoft YaHei UI" panose="020B0503020204020204" pitchFamily="34" charset="-122"/>
                <a:ea typeface="Microsoft YaHei UI" panose="020B0503020204020204" pitchFamily="34" charset="-122"/>
              </a:rPr>
              <a:t>sorry</a:t>
            </a:r>
            <a:r>
              <a:rPr lang="zh-CN" altLang="en-US" sz="2200" b="1" i="0" dirty="0">
                <a:solidFill>
                  <a:schemeClr val="bg1"/>
                </a:solidFill>
                <a:effectLst/>
                <a:latin typeface="Microsoft YaHei UI" panose="020B0503020204020204" pitchFamily="34" charset="-122"/>
                <a:ea typeface="Microsoft YaHei UI" panose="020B0503020204020204" pitchFamily="34" charset="-122"/>
              </a:rPr>
              <a:t>声中匆匆插队</a:t>
            </a:r>
            <a:r>
              <a:rPr lang="zh-CN" altLang="en-US" sz="2200" b="1" dirty="0">
                <a:solidFill>
                  <a:schemeClr val="bg1"/>
                </a:solidFill>
                <a:latin typeface="Microsoft YaHei UI" panose="020B0503020204020204" pitchFamily="34" charset="-122"/>
                <a:ea typeface="Microsoft YaHei UI" panose="020B0503020204020204" pitchFamily="34" charset="-122"/>
              </a:rPr>
              <a:t>。</a:t>
            </a:r>
            <a:r>
              <a:rPr lang="zh-CN" altLang="en-US" sz="2200" b="1" i="0" dirty="0">
                <a:solidFill>
                  <a:schemeClr val="bg1"/>
                </a:solidFill>
                <a:effectLst/>
                <a:latin typeface="Microsoft YaHei UI" panose="020B0503020204020204" pitchFamily="34" charset="-122"/>
                <a:ea typeface="Microsoft YaHei UI" panose="020B0503020204020204" pitchFamily="34" charset="-122"/>
              </a:rPr>
              <a:t>验完出来随着人群走，</a:t>
            </a:r>
            <a:endParaRPr lang="en-US" altLang="zh-CN" sz="2200" b="1" i="0" dirty="0">
              <a:solidFill>
                <a:schemeClr val="bg1"/>
              </a:solidFill>
              <a:effectLst/>
              <a:latin typeface="Microsoft YaHei UI" panose="020B0503020204020204" pitchFamily="34" charset="-122"/>
              <a:ea typeface="Microsoft YaHei UI" panose="020B0503020204020204" pitchFamily="34" charset="-122"/>
            </a:endParaRPr>
          </a:p>
          <a:p>
            <a:pPr marL="0" indent="0" algn="ctr">
              <a:buNone/>
            </a:pPr>
            <a:r>
              <a:rPr lang="zh-CN" altLang="en-US" sz="2200" b="1" dirty="0">
                <a:solidFill>
                  <a:schemeClr val="bg1"/>
                </a:solidFill>
                <a:latin typeface="Microsoft YaHei UI" panose="020B0503020204020204" pitchFamily="34" charset="-122"/>
                <a:ea typeface="Microsoft YaHei UI" panose="020B0503020204020204" pitchFamily="34" charset="-122"/>
              </a:rPr>
              <a:t> 突然</a:t>
            </a:r>
            <a:r>
              <a:rPr lang="zh-CN" altLang="en-US" sz="2200" b="1" i="0" dirty="0">
                <a:solidFill>
                  <a:schemeClr val="bg1"/>
                </a:solidFill>
                <a:effectLst/>
                <a:latin typeface="Microsoft YaHei UI" panose="020B0503020204020204" pitchFamily="34" charset="-122"/>
                <a:ea typeface="Microsoft YaHei UI" panose="020B0503020204020204" pitchFamily="34" charset="-122"/>
              </a:rPr>
              <a:t>发现方向不对了，警卫竟然不允许我们走回对的方向，只好再往前</a:t>
            </a:r>
            <a:endParaRPr lang="en-US" altLang="zh-CN" sz="2200" b="1" i="0" dirty="0">
              <a:solidFill>
                <a:schemeClr val="bg1"/>
              </a:solidFill>
              <a:effectLst/>
              <a:latin typeface="Microsoft YaHei UI" panose="020B0503020204020204" pitchFamily="34" charset="-122"/>
              <a:ea typeface="Microsoft YaHei UI" panose="020B0503020204020204" pitchFamily="34" charset="-122"/>
            </a:endParaRPr>
          </a:p>
          <a:p>
            <a:pPr marL="0" indent="0" algn="ctr">
              <a:buNone/>
            </a:pPr>
            <a:r>
              <a:rPr lang="zh-CN" altLang="en-US" sz="2200" b="1" i="0" dirty="0">
                <a:solidFill>
                  <a:schemeClr val="bg1"/>
                </a:solidFill>
                <a:effectLst/>
                <a:latin typeface="Microsoft YaHei UI" panose="020B0503020204020204" pitchFamily="34" charset="-122"/>
                <a:ea typeface="Microsoft YaHei UI" panose="020B0503020204020204" pitchFamily="34" charset="-122"/>
              </a:rPr>
              <a:t>一转弯才知道又来到排长队</a:t>
            </a:r>
            <a:r>
              <a:rPr lang="zh-TW" altLang="en-US" sz="2200" b="1" i="0" dirty="0">
                <a:solidFill>
                  <a:schemeClr val="bg1"/>
                </a:solidFill>
                <a:effectLst/>
                <a:latin typeface="Microsoft YaHei UI" panose="020B0503020204020204" pitchFamily="34" charset="-122"/>
                <a:ea typeface="Microsoft YaHei UI" panose="020B0503020204020204" pitchFamily="34" charset="-122"/>
              </a:rPr>
              <a:t>验证件与行李处</a:t>
            </a:r>
            <a:r>
              <a:rPr lang="zh-CN" altLang="en-US" sz="2200" b="1" dirty="0">
                <a:solidFill>
                  <a:schemeClr val="bg1"/>
                </a:solidFill>
                <a:latin typeface="Microsoft YaHei UI" panose="020B0503020204020204" pitchFamily="34" charset="-122"/>
                <a:ea typeface="Microsoft YaHei UI" panose="020B0503020204020204" pitchFamily="34" charset="-122"/>
              </a:rPr>
              <a:t>。距</a:t>
            </a:r>
            <a:r>
              <a:rPr lang="zh-CN" altLang="en-US" sz="2200" b="1" i="0" dirty="0">
                <a:solidFill>
                  <a:schemeClr val="bg1"/>
                </a:solidFill>
                <a:effectLst/>
                <a:latin typeface="Microsoft YaHei UI" panose="020B0503020204020204" pitchFamily="34" charset="-122"/>
                <a:ea typeface="Microsoft YaHei UI" panose="020B0503020204020204" pitchFamily="34" charset="-122"/>
              </a:rPr>
              <a:t>登机时间更紧迫了！</a:t>
            </a:r>
            <a:endParaRPr lang="en-US" altLang="zh-CN" sz="2200" b="1" i="0" dirty="0">
              <a:solidFill>
                <a:schemeClr val="bg1"/>
              </a:solidFill>
              <a:effectLst/>
              <a:latin typeface="Microsoft YaHei UI" panose="020B0503020204020204" pitchFamily="34" charset="-122"/>
              <a:ea typeface="Microsoft YaHei UI" panose="020B0503020204020204" pitchFamily="34" charset="-122"/>
            </a:endParaRPr>
          </a:p>
          <a:p>
            <a:pPr marL="0" indent="0" algn="ctr">
              <a:buNone/>
            </a:pPr>
            <a:r>
              <a:rPr lang="zh-CN" altLang="en-US" sz="2200" b="1" i="0" dirty="0">
                <a:solidFill>
                  <a:schemeClr val="bg1"/>
                </a:solidFill>
                <a:effectLst/>
                <a:latin typeface="Microsoft YaHei UI" panose="020B0503020204020204" pitchFamily="34" charset="-122"/>
                <a:ea typeface="Microsoft YaHei UI" panose="020B0503020204020204" pitchFamily="34" charset="-122"/>
              </a:rPr>
              <a:t>感谢神保守，</a:t>
            </a:r>
            <a:r>
              <a:rPr lang="zh-CN" altLang="en-US" sz="2200" b="1" dirty="0">
                <a:solidFill>
                  <a:schemeClr val="bg1"/>
                </a:solidFill>
                <a:latin typeface="Microsoft YaHei UI" panose="020B0503020204020204" pitchFamily="34" charset="-122"/>
                <a:ea typeface="Microsoft YaHei UI" panose="020B0503020204020204" pitchFamily="34" charset="-122"/>
              </a:rPr>
              <a:t>有惊无险，最终及时赶上登机口进入，机门关闭。</a:t>
            </a:r>
            <a:endParaRPr lang="en-US" sz="2200" dirty="0">
              <a:solidFill>
                <a:schemeClr val="bg1"/>
              </a:solidFill>
            </a:endParaRPr>
          </a:p>
        </p:txBody>
      </p:sp>
      <p:cxnSp>
        <p:nvCxnSpPr>
          <p:cNvPr id="15" name="Straight Connector 1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895850" y="5707672"/>
            <a:ext cx="35354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D8EFCF2-D458-FC55-AF21-3D65225B3941}"/>
              </a:ext>
            </a:extLst>
          </p:cNvPr>
          <p:cNvPicPr>
            <a:picLocks noChangeAspect="1"/>
          </p:cNvPicPr>
          <p:nvPr/>
        </p:nvPicPr>
        <p:blipFill>
          <a:blip r:embed="rId2"/>
          <a:stretch>
            <a:fillRect/>
          </a:stretch>
        </p:blipFill>
        <p:spPr>
          <a:xfrm>
            <a:off x="106878" y="118753"/>
            <a:ext cx="8930244" cy="4263242"/>
          </a:xfrm>
          <a:prstGeom prst="rect">
            <a:avLst/>
          </a:prstGeom>
        </p:spPr>
      </p:pic>
    </p:spTree>
    <p:extLst>
      <p:ext uri="{BB962C8B-B14F-4D97-AF65-F5344CB8AC3E}">
        <p14:creationId xmlns:p14="http://schemas.microsoft.com/office/powerpoint/2010/main" val="2865726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70913-A1A0-F9BA-A383-DB0D1A7E86E1}"/>
              </a:ext>
            </a:extLst>
          </p:cNvPr>
          <p:cNvSpPr>
            <a:spLocks noGrp="1"/>
          </p:cNvSpPr>
          <p:nvPr>
            <p:ph type="title"/>
          </p:nvPr>
        </p:nvSpPr>
        <p:spPr/>
        <p:txBody>
          <a:bodyPr/>
          <a:lstStyle/>
          <a:p>
            <a:r>
              <a:rPr lang="en-US" b="1" dirty="0" err="1">
                <a:solidFill>
                  <a:schemeClr val="accent6">
                    <a:lumMod val="75000"/>
                  </a:schemeClr>
                </a:solidFill>
                <a:latin typeface="Microsoft YaHei UI" panose="020B0503020204020204" pitchFamily="34" charset="-122"/>
                <a:ea typeface="Microsoft YaHei UI" panose="020B0503020204020204" pitchFamily="34" charset="-122"/>
              </a:rPr>
              <a:t>我们欢迎君王降临</a:t>
            </a:r>
            <a:endParaRPr lang="en-US" b="1" dirty="0">
              <a:solidFill>
                <a:schemeClr val="accent6">
                  <a:lumMod val="75000"/>
                </a:schemeClr>
              </a:solidFill>
              <a:latin typeface="Microsoft YaHei UI" panose="020B0503020204020204" pitchFamily="34" charset="-122"/>
              <a:ea typeface="Microsoft YaHei UI" panose="020B0503020204020204" pitchFamily="34" charset="-122"/>
            </a:endParaRPr>
          </a:p>
        </p:txBody>
      </p:sp>
      <p:sp>
        <p:nvSpPr>
          <p:cNvPr id="3" name="Content Placeholder 2">
            <a:extLst>
              <a:ext uri="{FF2B5EF4-FFF2-40B4-BE49-F238E27FC236}">
                <a16:creationId xmlns:a16="http://schemas.microsoft.com/office/drawing/2014/main" id="{DC4CDEFB-A705-BAC8-3FE8-0BF98156C975}"/>
              </a:ext>
            </a:extLst>
          </p:cNvPr>
          <p:cNvSpPr>
            <a:spLocks noGrp="1"/>
          </p:cNvSpPr>
          <p:nvPr>
            <p:ph idx="1"/>
          </p:nvPr>
        </p:nvSpPr>
        <p:spPr>
          <a:xfrm>
            <a:off x="363071" y="1317812"/>
            <a:ext cx="8552329" cy="5419164"/>
          </a:xfrm>
        </p:spPr>
        <p:txBody>
          <a:bodyPr>
            <a:normAutofit/>
          </a:bodyPr>
          <a:lstStyle/>
          <a:p>
            <a:pPr marL="0" indent="0" algn="ctr">
              <a:buNone/>
            </a:pPr>
            <a:r>
              <a:rPr lang="zh-TW" altLang="en-US" b="1" i="0" u="sng" dirty="0">
                <a:solidFill>
                  <a:srgbClr val="428BCA"/>
                </a:solidFill>
                <a:effectLst/>
                <a:latin typeface="Microsoft YaHei UI" panose="020B0503020204020204" pitchFamily="34" charset="-122"/>
                <a:ea typeface="Microsoft YaHei UI" panose="020B0503020204020204" pitchFamily="34" charset="-122"/>
                <a:hlinkClick r:id="rId2"/>
              </a:rPr>
              <a:t>宇宙的中心 耶穌 世界的中心 耶穌 </a:t>
            </a:r>
            <a:endParaRPr lang="en-US" altLang="zh-TW" b="1" i="0" u="sng" dirty="0">
              <a:solidFill>
                <a:srgbClr val="428BCA"/>
              </a:solidFill>
              <a:effectLst/>
              <a:latin typeface="Microsoft YaHei UI" panose="020B0503020204020204" pitchFamily="34" charset="-122"/>
              <a:ea typeface="Microsoft YaHei UI" panose="020B0503020204020204" pitchFamily="34" charset="-122"/>
              <a:hlinkClick r:id="rId2"/>
            </a:endParaRPr>
          </a:p>
          <a:p>
            <a:pPr marL="0" indent="0" algn="ctr">
              <a:buNone/>
            </a:pPr>
            <a:r>
              <a:rPr lang="zh-TW" altLang="en-US" b="1" i="0" u="sng" dirty="0">
                <a:solidFill>
                  <a:srgbClr val="428BCA"/>
                </a:solidFill>
                <a:effectLst/>
                <a:latin typeface="Microsoft YaHei UI" panose="020B0503020204020204" pitchFamily="34" charset="-122"/>
                <a:ea typeface="Microsoft YaHei UI" panose="020B0503020204020204" pitchFamily="34" charset="-122"/>
                <a:hlinkClick r:id="rId2"/>
              </a:rPr>
              <a:t>萬物都本於祢 屬於祢 歸於祢 祢是榮耀君王</a:t>
            </a:r>
            <a:endParaRPr lang="zh-TW" altLang="en-US" b="1" i="0" dirty="0">
              <a:solidFill>
                <a:srgbClr val="333333"/>
              </a:solidFill>
              <a:effectLst/>
              <a:latin typeface="Microsoft YaHei UI" panose="020B0503020204020204" pitchFamily="34" charset="-122"/>
              <a:ea typeface="Microsoft YaHei UI" panose="020B0503020204020204" pitchFamily="34" charset="-122"/>
            </a:endParaRPr>
          </a:p>
          <a:p>
            <a:pPr marL="0" indent="0" algn="ctr">
              <a:buNone/>
            </a:pPr>
            <a:r>
              <a:rPr lang="zh-TW" altLang="en-US" b="1" i="0" u="sng" dirty="0">
                <a:solidFill>
                  <a:srgbClr val="428BCA"/>
                </a:solidFill>
                <a:effectLst/>
                <a:latin typeface="Microsoft YaHei UI" panose="020B0503020204020204" pitchFamily="34" charset="-122"/>
                <a:ea typeface="Microsoft YaHei UI" panose="020B0503020204020204" pitchFamily="34" charset="-122"/>
                <a:hlinkClick r:id="rId2"/>
              </a:rPr>
              <a:t>我們歡迎 君王降臨 渴望看見 祢的彰顯 </a:t>
            </a:r>
            <a:endParaRPr lang="en-US" altLang="zh-TW" b="1" i="0" u="sng" dirty="0">
              <a:solidFill>
                <a:srgbClr val="428BCA"/>
              </a:solidFill>
              <a:effectLst/>
              <a:latin typeface="Microsoft YaHei UI" panose="020B0503020204020204" pitchFamily="34" charset="-122"/>
              <a:ea typeface="Microsoft YaHei UI" panose="020B0503020204020204" pitchFamily="34" charset="-122"/>
              <a:hlinkClick r:id="rId2"/>
            </a:endParaRPr>
          </a:p>
          <a:p>
            <a:pPr marL="0" indent="0" algn="ctr">
              <a:buNone/>
            </a:pPr>
            <a:r>
              <a:rPr lang="zh-TW" altLang="en-US" b="1" i="0" u="sng" dirty="0">
                <a:solidFill>
                  <a:srgbClr val="428BCA"/>
                </a:solidFill>
                <a:effectLst/>
                <a:latin typeface="Microsoft YaHei UI" panose="020B0503020204020204" pitchFamily="34" charset="-122"/>
                <a:ea typeface="Microsoft YaHei UI" panose="020B0503020204020204" pitchFamily="34" charset="-122"/>
                <a:hlinkClick r:id="rId2"/>
              </a:rPr>
              <a:t>呼求祢來翻轉 震動這土地 復興我們聖潔的熱情 </a:t>
            </a:r>
            <a:endParaRPr lang="en-US" altLang="zh-TW" b="1" i="0" u="sng" dirty="0">
              <a:solidFill>
                <a:srgbClr val="428BCA"/>
              </a:solidFill>
              <a:effectLst/>
              <a:latin typeface="Microsoft YaHei UI" panose="020B0503020204020204" pitchFamily="34" charset="-122"/>
              <a:ea typeface="Microsoft YaHei UI" panose="020B0503020204020204" pitchFamily="34" charset="-122"/>
              <a:hlinkClick r:id="rId2"/>
            </a:endParaRPr>
          </a:p>
          <a:p>
            <a:pPr marL="0" indent="0" algn="ctr">
              <a:buNone/>
            </a:pPr>
            <a:r>
              <a:rPr lang="zh-TW" altLang="en-US" b="1" i="0" u="sng" dirty="0">
                <a:solidFill>
                  <a:srgbClr val="428BCA"/>
                </a:solidFill>
                <a:effectLst/>
                <a:latin typeface="Microsoft YaHei UI" panose="020B0503020204020204" pitchFamily="34" charset="-122"/>
                <a:ea typeface="Microsoft YaHei UI" panose="020B0503020204020204" pitchFamily="34" charset="-122"/>
                <a:hlinkClick r:id="rId2"/>
              </a:rPr>
              <a:t>我們歡迎 君王降臨 同心高舉 祢聖潔的名 </a:t>
            </a:r>
            <a:endParaRPr lang="en-US" altLang="zh-TW" b="1" i="0" u="sng" dirty="0">
              <a:solidFill>
                <a:srgbClr val="428BCA"/>
              </a:solidFill>
              <a:effectLst/>
              <a:latin typeface="Microsoft YaHei UI" panose="020B0503020204020204" pitchFamily="34" charset="-122"/>
              <a:ea typeface="Microsoft YaHei UI" panose="020B0503020204020204" pitchFamily="34" charset="-122"/>
              <a:hlinkClick r:id="rId2"/>
            </a:endParaRPr>
          </a:p>
          <a:p>
            <a:pPr marL="0" indent="0" algn="ctr">
              <a:buNone/>
            </a:pPr>
            <a:r>
              <a:rPr lang="zh-TW" altLang="en-US" b="1" i="0" u="sng" dirty="0">
                <a:solidFill>
                  <a:srgbClr val="428BCA"/>
                </a:solidFill>
                <a:effectLst/>
                <a:latin typeface="Microsoft YaHei UI" panose="020B0503020204020204" pitchFamily="34" charset="-122"/>
                <a:ea typeface="Microsoft YaHei UI" panose="020B0503020204020204" pitchFamily="34" charset="-122"/>
                <a:hlinkClick r:id="rId2"/>
              </a:rPr>
              <a:t>呼求天窗打開 春雨不停息 </a:t>
            </a:r>
            <a:endParaRPr lang="en-US" altLang="zh-TW" b="1" i="0" u="sng" dirty="0">
              <a:solidFill>
                <a:srgbClr val="428BCA"/>
              </a:solidFill>
              <a:effectLst/>
              <a:latin typeface="Microsoft YaHei UI" panose="020B0503020204020204" pitchFamily="34" charset="-122"/>
              <a:ea typeface="Microsoft YaHei UI" panose="020B0503020204020204" pitchFamily="34" charset="-122"/>
              <a:hlinkClick r:id="rId2"/>
            </a:endParaRPr>
          </a:p>
          <a:p>
            <a:pPr marL="0" indent="0" algn="ctr">
              <a:buNone/>
            </a:pPr>
            <a:r>
              <a:rPr lang="zh-TW" altLang="en-US" b="1" i="0" u="sng" dirty="0">
                <a:solidFill>
                  <a:srgbClr val="428BCA"/>
                </a:solidFill>
                <a:effectLst/>
                <a:latin typeface="Microsoft YaHei UI" panose="020B0503020204020204" pitchFamily="34" charset="-122"/>
                <a:ea typeface="Microsoft YaHei UI" panose="020B0503020204020204" pitchFamily="34" charset="-122"/>
                <a:hlinkClick r:id="rId2"/>
              </a:rPr>
              <a:t>我們呼喊 歡迎君王降臨</a:t>
            </a:r>
            <a:endParaRPr lang="zh-TW" altLang="en-US" b="1" i="0" dirty="0">
              <a:solidFill>
                <a:srgbClr val="333333"/>
              </a:solidFill>
              <a:effectLst/>
              <a:latin typeface="Microsoft YaHei UI" panose="020B0503020204020204" pitchFamily="34" charset="-122"/>
              <a:ea typeface="Microsoft YaHei UI" panose="020B0503020204020204" pitchFamily="34" charset="-122"/>
            </a:endParaRPr>
          </a:p>
          <a:p>
            <a:pPr marL="0" indent="0" algn="ctr">
              <a:buNone/>
            </a:pPr>
            <a:r>
              <a:rPr lang="zh-TW" altLang="en-US" b="1" i="0" u="sng" dirty="0">
                <a:solidFill>
                  <a:srgbClr val="428BCA"/>
                </a:solidFill>
                <a:effectLst/>
                <a:latin typeface="Microsoft YaHei UI" panose="020B0503020204020204" pitchFamily="34" charset="-122"/>
                <a:ea typeface="Microsoft YaHei UI" panose="020B0503020204020204" pitchFamily="34" charset="-122"/>
                <a:hlinkClick r:id="rId2"/>
              </a:rPr>
              <a:t>大大張口 大大充滿 恩膏如雨 澆灌這地 眼未看見 耳未聽見 渴慕更多 看見祢的榮面</a:t>
            </a:r>
            <a:endParaRPr lang="zh-TW" altLang="en-US" b="1" i="0" dirty="0">
              <a:solidFill>
                <a:srgbClr val="333333"/>
              </a:solidFill>
              <a:effectLst/>
              <a:latin typeface="Microsoft YaHei UI" panose="020B0503020204020204" pitchFamily="34" charset="-122"/>
              <a:ea typeface="Microsoft YaHei UI" panose="020B0503020204020204" pitchFamily="34" charset="-122"/>
            </a:endParaRPr>
          </a:p>
          <a:p>
            <a:pPr marL="0" indent="0">
              <a:buNone/>
            </a:pPr>
            <a:endParaRPr lang="en-US" dirty="0"/>
          </a:p>
        </p:txBody>
      </p:sp>
    </p:spTree>
    <p:extLst>
      <p:ext uri="{BB962C8B-B14F-4D97-AF65-F5344CB8AC3E}">
        <p14:creationId xmlns:p14="http://schemas.microsoft.com/office/powerpoint/2010/main" val="3254383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3958F-874B-E276-45A0-7F5FCE0D09CC}"/>
              </a:ext>
            </a:extLst>
          </p:cNvPr>
          <p:cNvSpPr>
            <a:spLocks noGrp="1"/>
          </p:cNvSpPr>
          <p:nvPr>
            <p:ph type="title"/>
          </p:nvPr>
        </p:nvSpPr>
        <p:spPr/>
        <p:txBody>
          <a:bodyPr>
            <a:normAutofit fontScale="90000"/>
          </a:bodyPr>
          <a:lstStyle/>
          <a:p>
            <a:br>
              <a:rPr lang="en-US" altLang="zh-TW" b="1" i="0" dirty="0">
                <a:solidFill>
                  <a:schemeClr val="accent6">
                    <a:lumMod val="75000"/>
                  </a:schemeClr>
                </a:solidFill>
                <a:effectLst/>
                <a:latin typeface="Microsoft YaHei UI" panose="020B0503020204020204" pitchFamily="34" charset="-122"/>
                <a:ea typeface="Microsoft YaHei UI" panose="020B0503020204020204" pitchFamily="34" charset="-122"/>
              </a:rPr>
            </a:br>
            <a:r>
              <a:rPr lang="zh-TW" altLang="en-US" b="1" i="0" dirty="0">
                <a:solidFill>
                  <a:schemeClr val="accent6">
                    <a:lumMod val="75000"/>
                  </a:schemeClr>
                </a:solidFill>
                <a:effectLst/>
                <a:latin typeface="Microsoft YaHei UI" panose="020B0503020204020204" pitchFamily="34" charset="-122"/>
                <a:ea typeface="Microsoft YaHei UI" panose="020B0503020204020204" pitchFamily="34" charset="-122"/>
              </a:rPr>
              <a:t>在圣经原文（希腊文）中</a:t>
            </a:r>
            <a:br>
              <a:rPr lang="en-US" altLang="zh-TW" b="1" i="0" dirty="0">
                <a:solidFill>
                  <a:schemeClr val="accent6">
                    <a:lumMod val="75000"/>
                  </a:schemeClr>
                </a:solidFill>
                <a:effectLst/>
                <a:latin typeface="Microsoft YaHei UI" panose="020B0503020204020204" pitchFamily="34" charset="-122"/>
                <a:ea typeface="Microsoft YaHei UI" panose="020B0503020204020204" pitchFamily="34" charset="-122"/>
              </a:rPr>
            </a:br>
            <a:r>
              <a:rPr lang="zh-TW" altLang="en-US" b="1" i="0" dirty="0">
                <a:solidFill>
                  <a:schemeClr val="accent6">
                    <a:lumMod val="75000"/>
                  </a:schemeClr>
                </a:solidFill>
                <a:effectLst/>
                <a:latin typeface="Microsoft YaHei UI" panose="020B0503020204020204" pitchFamily="34" charset="-122"/>
                <a:ea typeface="Microsoft YaHei UI" panose="020B0503020204020204" pitchFamily="34" charset="-122"/>
              </a:rPr>
              <a:t>两个常被提到的“话”</a:t>
            </a:r>
            <a:endParaRPr lang="en-US" b="1" dirty="0">
              <a:solidFill>
                <a:schemeClr val="accent6">
                  <a:lumMod val="75000"/>
                </a:schemeClr>
              </a:solidFill>
              <a:latin typeface="Microsoft YaHei UI" panose="020B0503020204020204" pitchFamily="34" charset="-122"/>
              <a:ea typeface="Microsoft YaHei UI" panose="020B0503020204020204" pitchFamily="34" charset="-122"/>
            </a:endParaRPr>
          </a:p>
        </p:txBody>
      </p:sp>
      <p:sp>
        <p:nvSpPr>
          <p:cNvPr id="3" name="Content Placeholder 2">
            <a:extLst>
              <a:ext uri="{FF2B5EF4-FFF2-40B4-BE49-F238E27FC236}">
                <a16:creationId xmlns:a16="http://schemas.microsoft.com/office/drawing/2014/main" id="{23B44EF8-D29D-3E24-0F75-F91D80957CC3}"/>
              </a:ext>
            </a:extLst>
          </p:cNvPr>
          <p:cNvSpPr>
            <a:spLocks noGrp="1"/>
          </p:cNvSpPr>
          <p:nvPr>
            <p:ph idx="1"/>
          </p:nvPr>
        </p:nvSpPr>
        <p:spPr>
          <a:xfrm>
            <a:off x="130629" y="1995054"/>
            <a:ext cx="8870867" cy="4476997"/>
          </a:xfrm>
        </p:spPr>
        <p:txBody>
          <a:bodyPr>
            <a:normAutofit lnSpcReduction="10000"/>
          </a:bodyPr>
          <a:lstStyle/>
          <a:p>
            <a:pPr marL="0" indent="0" algn="ctr">
              <a:buNone/>
            </a:pPr>
            <a:r>
              <a:rPr lang="en-US" sz="3600" b="1" i="0" dirty="0">
                <a:solidFill>
                  <a:schemeClr val="accent6">
                    <a:lumMod val="75000"/>
                  </a:schemeClr>
                </a:solidFill>
                <a:effectLst/>
                <a:latin typeface="Microsoft YaHei UI" panose="020B0503020204020204" pitchFamily="34" charset="-122"/>
                <a:ea typeface="Microsoft YaHei UI" panose="020B0503020204020204" pitchFamily="34" charset="-122"/>
              </a:rPr>
              <a:t>Logos</a:t>
            </a:r>
            <a:r>
              <a:rPr lang="en-US" sz="3600" b="1" i="0" dirty="0">
                <a:solidFill>
                  <a:srgbClr val="7030A0"/>
                </a:solidFill>
                <a:effectLst/>
                <a:latin typeface="Microsoft YaHei UI" panose="020B0503020204020204" pitchFamily="34" charset="-122"/>
                <a:ea typeface="Microsoft YaHei UI" panose="020B0503020204020204" pitchFamily="34" charset="-122"/>
              </a:rPr>
              <a:t>（</a:t>
            </a:r>
            <a:r>
              <a:rPr lang="el-GR" sz="3600" b="1" i="0" dirty="0">
                <a:solidFill>
                  <a:srgbClr val="7030A0"/>
                </a:solidFill>
                <a:effectLst/>
                <a:latin typeface="Microsoft YaHei UI" panose="020B0503020204020204" pitchFamily="34" charset="-122"/>
                <a:ea typeface="Microsoft YaHei UI" panose="020B0503020204020204" pitchFamily="34" charset="-122"/>
              </a:rPr>
              <a:t>λόγος）：</a:t>
            </a:r>
            <a:endParaRPr lang="en-US" sz="3600" b="1" i="0" dirty="0">
              <a:solidFill>
                <a:srgbClr val="7030A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3600" b="1" i="0" dirty="0">
                <a:solidFill>
                  <a:srgbClr val="7030A0"/>
                </a:solidFill>
                <a:effectLst/>
                <a:latin typeface="Microsoft YaHei UI" panose="020B0503020204020204" pitchFamily="34" charset="-122"/>
                <a:ea typeface="Microsoft YaHei UI" panose="020B0503020204020204" pitchFamily="34" charset="-122"/>
              </a:rPr>
              <a:t>神整体的话、真理、道</a:t>
            </a:r>
            <a:endParaRPr lang="en-US" altLang="zh-TW" sz="3600" b="1" i="0" dirty="0">
              <a:solidFill>
                <a:srgbClr val="7030A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3600" b="1" i="0" dirty="0">
                <a:solidFill>
                  <a:srgbClr val="7030A0"/>
                </a:solidFill>
                <a:effectLst/>
                <a:latin typeface="Microsoft YaHei UI" panose="020B0503020204020204" pitchFamily="34" charset="-122"/>
                <a:ea typeface="Microsoft YaHei UI" panose="020B0503020204020204" pitchFamily="34" charset="-122"/>
              </a:rPr>
              <a:t>（例如：圣经 中启示的永恒真理）</a:t>
            </a:r>
            <a:endParaRPr lang="en-US" altLang="zh-TW" sz="3600" b="1" i="0" dirty="0">
              <a:solidFill>
                <a:srgbClr val="7030A0"/>
              </a:solidFill>
              <a:effectLst/>
              <a:latin typeface="Microsoft YaHei UI" panose="020B0503020204020204" pitchFamily="34" charset="-122"/>
              <a:ea typeface="Microsoft YaHei UI" panose="020B0503020204020204" pitchFamily="34" charset="-122"/>
            </a:endParaRPr>
          </a:p>
          <a:p>
            <a:pPr marL="0" indent="0" algn="ctr">
              <a:buNone/>
            </a:pPr>
            <a:endParaRPr lang="zh-TW" altLang="en-US" sz="3600" b="1" i="0" dirty="0">
              <a:solidFill>
                <a:schemeClr val="accent6">
                  <a:lumMod val="75000"/>
                </a:schemeClr>
              </a:solidFill>
              <a:effectLst/>
              <a:latin typeface="Microsoft YaHei UI" panose="020B0503020204020204" pitchFamily="34" charset="-122"/>
              <a:ea typeface="Microsoft YaHei UI" panose="020B0503020204020204" pitchFamily="34" charset="-122"/>
            </a:endParaRPr>
          </a:p>
          <a:p>
            <a:pPr marL="0" indent="0" algn="ctr">
              <a:buNone/>
            </a:pPr>
            <a:r>
              <a:rPr lang="en-US" sz="3600" b="1" i="0" dirty="0">
                <a:solidFill>
                  <a:schemeClr val="accent6">
                    <a:lumMod val="75000"/>
                  </a:schemeClr>
                </a:solidFill>
                <a:effectLst/>
                <a:latin typeface="Microsoft YaHei UI" panose="020B0503020204020204" pitchFamily="34" charset="-122"/>
                <a:ea typeface="Microsoft YaHei UI" panose="020B0503020204020204" pitchFamily="34" charset="-122"/>
              </a:rPr>
              <a:t>Rhema</a:t>
            </a:r>
            <a:r>
              <a:rPr lang="en-US" sz="3600" b="1" i="0" dirty="0">
                <a:solidFill>
                  <a:srgbClr val="7030A0"/>
                </a:solidFill>
                <a:effectLst/>
                <a:latin typeface="Microsoft YaHei UI" panose="020B0503020204020204" pitchFamily="34" charset="-122"/>
                <a:ea typeface="Microsoft YaHei UI" panose="020B0503020204020204" pitchFamily="34" charset="-122"/>
              </a:rPr>
              <a:t>（</a:t>
            </a:r>
            <a:r>
              <a:rPr lang="el-GR" sz="3600" b="1" i="0" dirty="0" err="1">
                <a:solidFill>
                  <a:srgbClr val="7030A0"/>
                </a:solidFill>
                <a:effectLst/>
                <a:latin typeface="Microsoft YaHei UI" panose="020B0503020204020204" pitchFamily="34" charset="-122"/>
                <a:ea typeface="Microsoft YaHei UI" panose="020B0503020204020204" pitchFamily="34" charset="-122"/>
              </a:rPr>
              <a:t>ῥῆμα</a:t>
            </a:r>
            <a:r>
              <a:rPr lang="el-GR" sz="3600" b="1" i="0" dirty="0">
                <a:solidFill>
                  <a:srgbClr val="7030A0"/>
                </a:solidFill>
                <a:effectLst/>
                <a:latin typeface="Microsoft YaHei UI" panose="020B0503020204020204" pitchFamily="34" charset="-122"/>
                <a:ea typeface="Microsoft YaHei UI" panose="020B0503020204020204" pitchFamily="34" charset="-122"/>
              </a:rPr>
              <a:t>）：</a:t>
            </a:r>
            <a:endParaRPr lang="en-US" sz="3600" b="1" i="0" dirty="0">
              <a:solidFill>
                <a:srgbClr val="7030A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3600" b="1" i="0" dirty="0">
                <a:solidFill>
                  <a:srgbClr val="7030A0"/>
                </a:solidFill>
                <a:effectLst/>
                <a:latin typeface="Microsoft YaHei UI" panose="020B0503020204020204" pitchFamily="34" charset="-122"/>
                <a:ea typeface="Microsoft YaHei UI" panose="020B0503020204020204" pitchFamily="34" charset="-122"/>
              </a:rPr>
              <a:t>神“即时说出来的话</a:t>
            </a:r>
            <a:endParaRPr lang="en-US" altLang="zh-TW" sz="3600" b="1" i="0" dirty="0">
              <a:solidFill>
                <a:srgbClr val="7030A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3600" b="1" i="0" dirty="0">
                <a:solidFill>
                  <a:srgbClr val="7030A0"/>
                </a:solidFill>
                <a:effectLst/>
                <a:latin typeface="Microsoft YaHei UI" panose="020B0503020204020204" pitchFamily="34" charset="-122"/>
                <a:ea typeface="Microsoft YaHei UI" panose="020B0503020204020204" pitchFamily="34" charset="-122"/>
              </a:rPr>
              <a:t>在某一刻对人心说的话（启示、感动）</a:t>
            </a:r>
          </a:p>
          <a:p>
            <a:pPr marL="0" indent="0">
              <a:buNone/>
            </a:pPr>
            <a:endParaRPr lang="en-US" dirty="0"/>
          </a:p>
        </p:txBody>
      </p:sp>
    </p:spTree>
    <p:extLst>
      <p:ext uri="{BB962C8B-B14F-4D97-AF65-F5344CB8AC3E}">
        <p14:creationId xmlns:p14="http://schemas.microsoft.com/office/powerpoint/2010/main" val="1654798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BC3CC-9167-B974-C091-528A63C4B79E}"/>
              </a:ext>
            </a:extLst>
          </p:cNvPr>
          <p:cNvSpPr>
            <a:spLocks noGrp="1"/>
          </p:cNvSpPr>
          <p:nvPr>
            <p:ph type="title"/>
          </p:nvPr>
        </p:nvSpPr>
        <p:spPr>
          <a:xfrm>
            <a:off x="457200" y="274637"/>
            <a:ext cx="8229600" cy="1796210"/>
          </a:xfrm>
        </p:spPr>
        <p:txBody>
          <a:bodyPr>
            <a:normAutofit fontScale="90000"/>
          </a:bodyPr>
          <a:lstStyle/>
          <a:p>
            <a:r>
              <a:rPr lang="zh-CN" altLang="en-US" sz="6000" b="1" i="0" dirty="0">
                <a:solidFill>
                  <a:srgbClr val="7030A0"/>
                </a:solidFill>
                <a:effectLst/>
                <a:latin typeface="Microsoft YaHei UI" panose="020B0503020204020204" pitchFamily="34" charset="-122"/>
                <a:ea typeface="Microsoft YaHei UI" panose="020B0503020204020204" pitchFamily="34" charset="-122"/>
              </a:rPr>
              <a:t>数字时代基督信仰的实践</a:t>
            </a:r>
            <a:br>
              <a:rPr lang="en-US" altLang="zh-CN" sz="6000" b="1" i="0" dirty="0">
                <a:solidFill>
                  <a:schemeClr val="accent6">
                    <a:lumMod val="75000"/>
                  </a:schemeClr>
                </a:solidFill>
                <a:effectLst/>
                <a:latin typeface="Microsoft YaHei UI" panose="020B0503020204020204" pitchFamily="34" charset="-122"/>
                <a:ea typeface="Microsoft YaHei UI" panose="020B0503020204020204" pitchFamily="34" charset="-122"/>
              </a:rPr>
            </a:br>
            <a:r>
              <a:rPr lang="zh-CN" altLang="en-US" sz="6000" b="1" i="0" dirty="0">
                <a:solidFill>
                  <a:schemeClr val="accent6">
                    <a:lumMod val="75000"/>
                  </a:schemeClr>
                </a:solidFill>
                <a:effectLst/>
                <a:latin typeface="Microsoft YaHei UI" panose="020B0503020204020204" pitchFamily="34" charset="-122"/>
                <a:ea typeface="Microsoft YaHei UI" panose="020B0503020204020204" pitchFamily="34" charset="-122"/>
              </a:rPr>
              <a:t>基督为中心～</a:t>
            </a:r>
            <a:r>
              <a:rPr lang="zh-TW" altLang="en-US" sz="6000" b="1" i="0" dirty="0">
                <a:solidFill>
                  <a:schemeClr val="accent6">
                    <a:lumMod val="75000"/>
                  </a:schemeClr>
                </a:solidFill>
                <a:effectLst/>
                <a:latin typeface="Microsoft YaHei UI" panose="020B0503020204020204" pitchFamily="34" charset="-122"/>
                <a:ea typeface="Microsoft YaHei UI" panose="020B0503020204020204" pitchFamily="34" charset="-122"/>
              </a:rPr>
              <a:t>天父的世界</a:t>
            </a:r>
            <a:endParaRPr lang="en-US" sz="6000" dirty="0"/>
          </a:p>
        </p:txBody>
      </p:sp>
      <p:graphicFrame>
        <p:nvGraphicFramePr>
          <p:cNvPr id="5" name="Content Placeholder 2">
            <a:extLst>
              <a:ext uri="{FF2B5EF4-FFF2-40B4-BE49-F238E27FC236}">
                <a16:creationId xmlns:a16="http://schemas.microsoft.com/office/drawing/2014/main" id="{CAFD749F-6D02-3286-DB01-0BC18C29DFAF}"/>
              </a:ext>
            </a:extLst>
          </p:cNvPr>
          <p:cNvGraphicFramePr>
            <a:graphicFrameLocks noGrp="1"/>
          </p:cNvGraphicFramePr>
          <p:nvPr>
            <p:ph idx="1"/>
            <p:extLst>
              <p:ext uri="{D42A27DB-BD31-4B8C-83A1-F6EECF244321}">
                <p14:modId xmlns:p14="http://schemas.microsoft.com/office/powerpoint/2010/main" val="455928696"/>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4865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9143998"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457201"/>
            <a:ext cx="84582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427511" y="1092530"/>
            <a:ext cx="8027719" cy="1092529"/>
          </a:xfrm>
        </p:spPr>
        <p:txBody>
          <a:bodyPr anchor="t">
            <a:noAutofit/>
          </a:bodyPr>
          <a:lstStyle/>
          <a:p>
            <a:pPr>
              <a:lnSpc>
                <a:spcPct val="90000"/>
              </a:lnSpc>
            </a:pPr>
            <a:r>
              <a:rPr lang="en-US" sz="3600" b="1" dirty="0" err="1">
                <a:solidFill>
                  <a:schemeClr val="accent6">
                    <a:lumMod val="75000"/>
                  </a:schemeClr>
                </a:solidFill>
                <a:latin typeface="Microsoft YaHei UI" panose="020B0503020204020204" pitchFamily="34" charset="-122"/>
                <a:ea typeface="Microsoft YaHei UI" panose="020B0503020204020204" pitchFamily="34" charset="-122"/>
              </a:rPr>
              <a:t>Logos</a:t>
            </a:r>
            <a:r>
              <a:rPr lang="en-US" sz="3600" b="1" dirty="0" err="1">
                <a:solidFill>
                  <a:schemeClr val="bg1"/>
                </a:solidFill>
                <a:latin typeface="Microsoft YaHei UI" panose="020B0503020204020204" pitchFamily="34" charset="-122"/>
                <a:ea typeface="Microsoft YaHei UI" panose="020B0503020204020204" pitchFamily="34" charset="-122"/>
              </a:rPr>
              <a:t>e</a:t>
            </a:r>
            <a:r>
              <a:rPr lang="zh-CN" altLang="en-US" sz="3600" b="1" dirty="0">
                <a:solidFill>
                  <a:schemeClr val="accent6">
                    <a:lumMod val="75000"/>
                  </a:schemeClr>
                </a:solidFill>
                <a:latin typeface="Microsoft YaHei UI" panose="020B0503020204020204" pitchFamily="34" charset="-122"/>
                <a:ea typeface="Microsoft YaHei UI" panose="020B0503020204020204" pitchFamily="34" charset="-122"/>
              </a:rPr>
              <a:t>   </a:t>
            </a:r>
            <a:r>
              <a:rPr lang="en-US" sz="3600" b="1" dirty="0" err="1">
                <a:solidFill>
                  <a:schemeClr val="accent6">
                    <a:lumMod val="75000"/>
                  </a:schemeClr>
                </a:solidFill>
                <a:latin typeface="Microsoft YaHei UI" panose="020B0503020204020204" pitchFamily="34" charset="-122"/>
                <a:ea typeface="Microsoft YaHei UI" panose="020B0503020204020204" pitchFamily="34" charset="-122"/>
              </a:rPr>
              <a:t>Code</a:t>
            </a:r>
            <a:r>
              <a:rPr lang="en-US" sz="3600" b="1" dirty="0" err="1">
                <a:solidFill>
                  <a:schemeClr val="bg1"/>
                </a:solidFill>
                <a:latin typeface="Microsoft YaHei UI" panose="020B0503020204020204" pitchFamily="34" charset="-122"/>
                <a:ea typeface="Microsoft YaHei UI" panose="020B0503020204020204" pitchFamily="34" charset="-122"/>
              </a:rPr>
              <a:t>ee</a:t>
            </a:r>
            <a:r>
              <a:rPr lang="en-US" sz="3600" b="1" dirty="0" err="1">
                <a:solidFill>
                  <a:schemeClr val="accent6">
                    <a:lumMod val="75000"/>
                  </a:schemeClr>
                </a:solidFill>
                <a:latin typeface="Microsoft YaHei UI" panose="020B0503020204020204" pitchFamily="34" charset="-122"/>
                <a:ea typeface="Microsoft YaHei UI" panose="020B0503020204020204" pitchFamily="34" charset="-122"/>
              </a:rPr>
              <a:t>World</a:t>
            </a:r>
            <a:br>
              <a:rPr lang="en-US" altLang="zh-CN" sz="3200" b="1" dirty="0">
                <a:solidFill>
                  <a:schemeClr val="accent6">
                    <a:lumMod val="75000"/>
                  </a:schemeClr>
                </a:solidFill>
                <a:latin typeface="Microsoft YaHei UI" panose="020B0503020204020204" pitchFamily="34" charset="-122"/>
                <a:ea typeface="Microsoft YaHei UI" panose="020B0503020204020204" pitchFamily="34" charset="-122"/>
              </a:rPr>
            </a:br>
            <a:r>
              <a:rPr lang="en-US" altLang="zh-CN" sz="3200" b="1" dirty="0">
                <a:solidFill>
                  <a:schemeClr val="accent6">
                    <a:lumMod val="75000"/>
                  </a:schemeClr>
                </a:solidFill>
                <a:latin typeface="Microsoft YaHei UI" panose="020B0503020204020204" pitchFamily="34" charset="-122"/>
                <a:ea typeface="Microsoft YaHei UI" panose="020B0503020204020204" pitchFamily="34" charset="-122"/>
              </a:rPr>
              <a:t>  </a:t>
            </a:r>
            <a:r>
              <a:rPr lang="en-US" altLang="zh-TW" sz="2400" b="1" dirty="0">
                <a:solidFill>
                  <a:schemeClr val="accent6">
                    <a:lumMod val="75000"/>
                  </a:schemeClr>
                </a:solidFill>
                <a:latin typeface="Microsoft YaHei UI" panose="020B0503020204020204" pitchFamily="34" charset="-122"/>
                <a:ea typeface="Microsoft YaHei UI" panose="020B0503020204020204" pitchFamily="34" charset="-122"/>
              </a:rPr>
              <a:t>God</a:t>
            </a:r>
            <a:r>
              <a:rPr lang="zh-CN" altLang="en-US" sz="2400" b="1" dirty="0">
                <a:solidFill>
                  <a:schemeClr val="accent6">
                    <a:lumMod val="75000"/>
                  </a:schemeClr>
                </a:solidFill>
                <a:latin typeface="Microsoft YaHei UI" panose="020B0503020204020204" pitchFamily="34" charset="-122"/>
                <a:ea typeface="Microsoft YaHei UI" panose="020B0503020204020204" pitchFamily="34" charset="-122"/>
              </a:rPr>
              <a:t>‘</a:t>
            </a:r>
            <a:r>
              <a:rPr lang="en-US" altLang="zh-CN" sz="2400" b="1" dirty="0">
                <a:solidFill>
                  <a:schemeClr val="accent6">
                    <a:lumMod val="75000"/>
                  </a:schemeClr>
                </a:solidFill>
                <a:latin typeface="Microsoft YaHei UI" panose="020B0503020204020204" pitchFamily="34" charset="-122"/>
                <a:ea typeface="Microsoft YaHei UI" panose="020B0503020204020204" pitchFamily="34" charset="-122"/>
              </a:rPr>
              <a:t>s Word</a:t>
            </a:r>
            <a:r>
              <a:rPr lang="zh-TW" altLang="en-US" sz="2400" b="1" dirty="0">
                <a:solidFill>
                  <a:schemeClr val="accent6">
                    <a:lumMod val="75000"/>
                  </a:schemeClr>
                </a:solidFill>
                <a:latin typeface="Microsoft YaHei UI" panose="020B0503020204020204" pitchFamily="34" charset="-122"/>
                <a:ea typeface="Microsoft YaHei UI" panose="020B0503020204020204" pitchFamily="34" charset="-122"/>
              </a:rPr>
              <a:t> → </a:t>
            </a:r>
            <a:r>
              <a:rPr lang="en-US" altLang="zh-TW" sz="2400" b="1" dirty="0">
                <a:solidFill>
                  <a:schemeClr val="accent6">
                    <a:lumMod val="75000"/>
                  </a:schemeClr>
                </a:solidFill>
                <a:latin typeface="Microsoft YaHei UI" panose="020B0503020204020204" pitchFamily="34" charset="-122"/>
                <a:ea typeface="Microsoft YaHei UI" panose="020B0503020204020204" pitchFamily="34" charset="-122"/>
              </a:rPr>
              <a:t>God’s System</a:t>
            </a:r>
            <a:r>
              <a:rPr lang="zh-TW" altLang="en-US" sz="2400" b="1" dirty="0">
                <a:solidFill>
                  <a:schemeClr val="accent6">
                    <a:lumMod val="75000"/>
                  </a:schemeClr>
                </a:solidFill>
                <a:latin typeface="Microsoft YaHei UI" panose="020B0503020204020204" pitchFamily="34" charset="-122"/>
                <a:ea typeface="Microsoft YaHei UI" panose="020B0503020204020204" pitchFamily="34" charset="-122"/>
              </a:rPr>
              <a:t>→</a:t>
            </a:r>
            <a:r>
              <a:rPr lang="en-US" altLang="zh-TW" sz="2400" b="1" dirty="0">
                <a:solidFill>
                  <a:schemeClr val="accent6">
                    <a:lumMod val="75000"/>
                  </a:schemeClr>
                </a:solidFill>
                <a:latin typeface="Microsoft YaHei UI" panose="020B0503020204020204" pitchFamily="34" charset="-122"/>
                <a:ea typeface="Microsoft YaHei UI" panose="020B0503020204020204" pitchFamily="34" charset="-122"/>
              </a:rPr>
              <a:t>God’s</a:t>
            </a:r>
            <a:r>
              <a:rPr lang="zh-CN" altLang="en-US" sz="2400" b="1" dirty="0">
                <a:solidFill>
                  <a:schemeClr val="accent6">
                    <a:lumMod val="75000"/>
                  </a:schemeClr>
                </a:solidFill>
                <a:latin typeface="Microsoft YaHei UI" panose="020B0503020204020204" pitchFamily="34" charset="-122"/>
                <a:ea typeface="Microsoft YaHei UI" panose="020B0503020204020204" pitchFamily="34" charset="-122"/>
              </a:rPr>
              <a:t> </a:t>
            </a:r>
            <a:r>
              <a:rPr lang="en-US" altLang="zh-TW" sz="2400" b="1" dirty="0">
                <a:solidFill>
                  <a:schemeClr val="accent6">
                    <a:lumMod val="75000"/>
                  </a:schemeClr>
                </a:solidFill>
                <a:latin typeface="Microsoft YaHei UI" panose="020B0503020204020204" pitchFamily="34" charset="-122"/>
                <a:ea typeface="Microsoft YaHei UI" panose="020B0503020204020204" pitchFamily="34" charset="-122"/>
              </a:rPr>
              <a:t>Rhema </a:t>
            </a:r>
            <a:br>
              <a:rPr lang="en-US" altLang="zh-TW" sz="2000" b="1" dirty="0">
                <a:solidFill>
                  <a:schemeClr val="accent6">
                    <a:lumMod val="75000"/>
                  </a:schemeClr>
                </a:solidFill>
                <a:latin typeface="Microsoft YaHei UI" panose="020B0503020204020204" pitchFamily="34" charset="-122"/>
                <a:ea typeface="Microsoft YaHei UI" panose="020B0503020204020204" pitchFamily="34" charset="-122"/>
              </a:rPr>
            </a:br>
            <a:br>
              <a:rPr lang="zh-TW" altLang="en-US" sz="2800" b="1" dirty="0">
                <a:latin typeface="Microsoft YaHei UI" panose="020B0503020204020204" pitchFamily="34" charset="-122"/>
                <a:ea typeface="Microsoft YaHei UI" panose="020B0503020204020204" pitchFamily="34" charset="-122"/>
              </a:rPr>
            </a:br>
            <a:endParaRPr lang="zh-TW" altLang="en-US" sz="2800" b="1" dirty="0">
              <a:latin typeface="Microsoft YaHei UI" panose="020B0503020204020204" pitchFamily="34" charset="-122"/>
              <a:ea typeface="Microsoft YaHei UI" panose="020B0503020204020204" pitchFamily="34" charset="-122"/>
            </a:endParaRPr>
          </a:p>
        </p:txBody>
      </p:sp>
      <p:graphicFrame>
        <p:nvGraphicFramePr>
          <p:cNvPr id="5" name="Content Placeholder 2">
            <a:extLst>
              <a:ext uri="{FF2B5EF4-FFF2-40B4-BE49-F238E27FC236}">
                <a16:creationId xmlns:a16="http://schemas.microsoft.com/office/drawing/2014/main" id="{9E0F1B7F-2B16-9E2D-F036-0DE15CB9BD26}"/>
              </a:ext>
            </a:extLst>
          </p:cNvPr>
          <p:cNvGraphicFramePr>
            <a:graphicFrameLocks noGrp="1"/>
          </p:cNvGraphicFramePr>
          <p:nvPr>
            <p:ph idx="1"/>
            <p:extLst>
              <p:ext uri="{D42A27DB-BD31-4B8C-83A1-F6EECF244321}">
                <p14:modId xmlns:p14="http://schemas.microsoft.com/office/powerpoint/2010/main" val="2583231397"/>
              </p:ext>
            </p:extLst>
          </p:nvPr>
        </p:nvGraphicFramePr>
        <p:xfrm>
          <a:off x="514350" y="2315688"/>
          <a:ext cx="8115300" cy="3776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023373-011C-B67F-E490-C66AF9489E5E}"/>
              </a:ext>
            </a:extLst>
          </p:cNvPr>
          <p:cNvSpPr>
            <a:spLocks noGrp="1"/>
          </p:cNvSpPr>
          <p:nvPr>
            <p:ph type="title"/>
          </p:nvPr>
        </p:nvSpPr>
        <p:spPr>
          <a:xfrm>
            <a:off x="878305" y="1396686"/>
            <a:ext cx="2430380" cy="4064628"/>
          </a:xfrm>
        </p:spPr>
        <p:txBody>
          <a:bodyPr>
            <a:normAutofit fontScale="90000"/>
          </a:bodyPr>
          <a:lstStyle/>
          <a:p>
            <a:br>
              <a:rPr lang="en-US" altLang="zh-TW" sz="4800" b="1" dirty="0">
                <a:solidFill>
                  <a:srgbClr val="FFFFFF"/>
                </a:solidFill>
                <a:latin typeface="Microsoft YaHei UI" panose="020B0503020204020204" pitchFamily="34" charset="-122"/>
                <a:ea typeface="Microsoft YaHei UI" panose="020B0503020204020204" pitchFamily="34" charset="-122"/>
              </a:rPr>
            </a:br>
            <a:r>
              <a:rPr lang="en-US" altLang="zh-TW" sz="4800" b="1" dirty="0">
                <a:solidFill>
                  <a:srgbClr val="FFFFFF"/>
                </a:solidFill>
                <a:latin typeface="Microsoft YaHei UI" panose="020B0503020204020204" pitchFamily="34" charset="-122"/>
                <a:ea typeface="Microsoft YaHei UI" panose="020B0503020204020204" pitchFamily="34" charset="-122"/>
              </a:rPr>
              <a:t>LOGOS</a:t>
            </a:r>
            <a:br>
              <a:rPr lang="en-US" altLang="zh-TW" b="1" dirty="0">
                <a:solidFill>
                  <a:srgbClr val="FFFFFF"/>
                </a:solidFill>
                <a:latin typeface="Microsoft YaHei UI" panose="020B0503020204020204" pitchFamily="34" charset="-122"/>
                <a:ea typeface="Microsoft YaHei UI" panose="020B0503020204020204" pitchFamily="34" charset="-122"/>
              </a:rPr>
            </a:br>
            <a:br>
              <a:rPr lang="en-US" altLang="zh-TW" b="1" dirty="0">
                <a:solidFill>
                  <a:srgbClr val="FFFFFF"/>
                </a:solidFill>
                <a:latin typeface="Microsoft YaHei UI" panose="020B0503020204020204" pitchFamily="34" charset="-122"/>
                <a:ea typeface="Microsoft YaHei UI" panose="020B0503020204020204" pitchFamily="34" charset="-122"/>
              </a:rPr>
            </a:br>
            <a:r>
              <a:rPr lang="zh-TW" b="1" dirty="0">
                <a:solidFill>
                  <a:schemeClr val="bg1"/>
                </a:solidFill>
                <a:latin typeface="Microsoft YaHei UI" panose="020B0503020204020204" pitchFamily="34" charset="-122"/>
                <a:ea typeface="Microsoft YaHei UI" panose="020B0503020204020204" pitchFamily="34" charset="-122"/>
              </a:rPr>
              <a:t>从神来</a:t>
            </a:r>
            <a:br>
              <a:rPr lang="en-US" altLang="zh-TW" b="1" dirty="0">
                <a:solidFill>
                  <a:schemeClr val="bg1"/>
                </a:solidFill>
                <a:latin typeface="Microsoft YaHei UI" panose="020B0503020204020204" pitchFamily="34" charset="-122"/>
                <a:ea typeface="Microsoft YaHei UI" panose="020B0503020204020204" pitchFamily="34" charset="-122"/>
              </a:rPr>
            </a:br>
            <a:r>
              <a:rPr lang="zh-TW" altLang="en-US" b="1" dirty="0">
                <a:solidFill>
                  <a:schemeClr val="bg1"/>
                </a:solidFill>
                <a:latin typeface="Microsoft YaHei UI" panose="020B0503020204020204" pitchFamily="34" charset="-122"/>
                <a:ea typeface="Microsoft YaHei UI" panose="020B0503020204020204" pitchFamily="34" charset="-122"/>
              </a:rPr>
              <a:t>道路</a:t>
            </a:r>
            <a:br>
              <a:rPr lang="en-US" altLang="zh-TW" b="1" dirty="0">
                <a:solidFill>
                  <a:schemeClr val="bg1"/>
                </a:solidFill>
                <a:latin typeface="Microsoft YaHei UI" panose="020B0503020204020204" pitchFamily="34" charset="-122"/>
                <a:ea typeface="Microsoft YaHei UI" panose="020B0503020204020204" pitchFamily="34" charset="-122"/>
              </a:rPr>
            </a:br>
            <a:r>
              <a:rPr lang="zh-TW" b="1" dirty="0">
                <a:solidFill>
                  <a:schemeClr val="bg1"/>
                </a:solidFill>
                <a:latin typeface="Microsoft YaHei UI" panose="020B0503020204020204" pitchFamily="34" charset="-122"/>
                <a:ea typeface="Microsoft YaHei UI" panose="020B0503020204020204" pitchFamily="34" charset="-122"/>
              </a:rPr>
              <a:t>真理</a:t>
            </a:r>
            <a:br>
              <a:rPr lang="en-US" altLang="zh-TW" b="1" dirty="0">
                <a:solidFill>
                  <a:schemeClr val="bg1"/>
                </a:solidFill>
                <a:latin typeface="Microsoft YaHei UI" panose="020B0503020204020204" pitchFamily="34" charset="-122"/>
                <a:ea typeface="Microsoft YaHei UI" panose="020B0503020204020204" pitchFamily="34" charset="-122"/>
              </a:rPr>
            </a:br>
            <a:r>
              <a:rPr lang="zh-TW" b="1" dirty="0">
                <a:solidFill>
                  <a:schemeClr val="bg1"/>
                </a:solidFill>
                <a:latin typeface="Microsoft YaHei UI" panose="020B0503020204020204" pitchFamily="34" charset="-122"/>
                <a:ea typeface="Microsoft YaHei UI" panose="020B0503020204020204" pitchFamily="34" charset="-122"/>
              </a:rPr>
              <a:t>生命</a:t>
            </a:r>
            <a:br>
              <a:rPr lang="en-US" b="1" dirty="0">
                <a:latin typeface="Microsoft YaHei UI" panose="020B0503020204020204" pitchFamily="34" charset="-122"/>
                <a:ea typeface="Microsoft YaHei UI" panose="020B0503020204020204" pitchFamily="34" charset="-122"/>
              </a:rPr>
            </a:br>
            <a:endParaRPr lang="en-US" b="1" dirty="0">
              <a:solidFill>
                <a:srgbClr val="FFFFFF"/>
              </a:solidFill>
              <a:latin typeface="Microsoft YaHei UI" panose="020B0503020204020204" pitchFamily="34" charset="-122"/>
              <a:ea typeface="Microsoft YaHei UI" panose="020B0503020204020204" pitchFamily="34" charset="-122"/>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10B5CF9-E2BA-4690-E713-22365032F135}"/>
              </a:ext>
            </a:extLst>
          </p:cNvPr>
          <p:cNvSpPr>
            <a:spLocks noGrp="1"/>
          </p:cNvSpPr>
          <p:nvPr>
            <p:ph idx="1"/>
          </p:nvPr>
        </p:nvSpPr>
        <p:spPr>
          <a:xfrm>
            <a:off x="4027614" y="486889"/>
            <a:ext cx="4152298" cy="6103916"/>
          </a:xfrm>
        </p:spPr>
        <p:txBody>
          <a:bodyPr>
            <a:normAutofit fontScale="25000" lnSpcReduction="20000"/>
          </a:bodyPr>
          <a:lstStyle/>
          <a:p>
            <a:pPr marL="0" indent="0" algn="ctr">
              <a:buNone/>
            </a:pPr>
            <a:endParaRPr lang="en-US" sz="1600" b="1" dirty="0">
              <a:solidFill>
                <a:schemeClr val="accent6">
                  <a:lumMod val="75000"/>
                </a:schemeClr>
              </a:solidFill>
              <a:latin typeface="Microsoft YaHei UI" panose="020B0503020204020204" pitchFamily="34" charset="-122"/>
              <a:ea typeface="Microsoft YaHei UI" panose="020B0503020204020204" pitchFamily="34" charset="-122"/>
            </a:endParaRPr>
          </a:p>
          <a:p>
            <a:pPr marL="0" indent="0" algn="ctr">
              <a:buNone/>
            </a:pPr>
            <a:endParaRPr lang="en-US" sz="4600" b="1" dirty="0">
              <a:solidFill>
                <a:schemeClr val="accent6">
                  <a:lumMod val="75000"/>
                </a:schemeClr>
              </a:solidFill>
              <a:latin typeface="Microsoft YaHei UI" panose="020B0503020204020204" pitchFamily="34" charset="-122"/>
              <a:ea typeface="Microsoft YaHei UI" panose="020B0503020204020204" pitchFamily="34" charset="-122"/>
            </a:endParaRPr>
          </a:p>
          <a:p>
            <a:pPr marL="0" indent="0" algn="ctr">
              <a:buNone/>
            </a:pPr>
            <a:endParaRPr lang="en-US" altLang="zh-TW" sz="19200" b="1" dirty="0">
              <a:solidFill>
                <a:schemeClr val="accent6">
                  <a:lumMod val="75000"/>
                </a:schemeClr>
              </a:solidFill>
              <a:latin typeface="Microsoft YaHei UI" panose="020B0503020204020204" pitchFamily="34" charset="-122"/>
              <a:ea typeface="Microsoft YaHei UI" panose="020B0503020204020204" pitchFamily="34" charset="-122"/>
            </a:endParaRPr>
          </a:p>
          <a:p>
            <a:pPr marL="0" indent="0" algn="ctr">
              <a:buNone/>
            </a:pPr>
            <a:r>
              <a:rPr lang="zh-TW" altLang="en-US" sz="17600" b="1" dirty="0">
                <a:solidFill>
                  <a:schemeClr val="accent6">
                    <a:lumMod val="75000"/>
                  </a:schemeClr>
                </a:solidFill>
                <a:latin typeface="Microsoft YaHei UI" panose="020B0503020204020204" pitchFamily="34" charset="-122"/>
                <a:ea typeface="Microsoft YaHei UI" panose="020B0503020204020204" pitchFamily="34" charset="-122"/>
              </a:rPr>
              <a:t>神的話</a:t>
            </a:r>
            <a:endParaRPr lang="en-US" altLang="zh-TW" sz="17600" b="1" dirty="0">
              <a:solidFill>
                <a:schemeClr val="accent6">
                  <a:lumMod val="75000"/>
                </a:schemeClr>
              </a:solidFill>
              <a:latin typeface="Microsoft YaHei UI" panose="020B0503020204020204" pitchFamily="34" charset="-122"/>
              <a:ea typeface="Microsoft YaHei UI" panose="020B0503020204020204" pitchFamily="34" charset="-122"/>
            </a:endParaRPr>
          </a:p>
          <a:p>
            <a:pPr marL="0" indent="0" algn="ctr">
              <a:buNone/>
            </a:pPr>
            <a:br>
              <a:rPr lang="en-US" altLang="zh-TW" sz="12800" b="1" dirty="0">
                <a:solidFill>
                  <a:schemeClr val="accent6">
                    <a:lumMod val="75000"/>
                  </a:schemeClr>
                </a:solidFill>
                <a:latin typeface="Microsoft YaHei UI" panose="020B0503020204020204" pitchFamily="34" charset="-122"/>
                <a:ea typeface="Microsoft YaHei UI" panose="020B0503020204020204" pitchFamily="34" charset="-122"/>
              </a:rPr>
            </a:br>
            <a:r>
              <a:rPr lang="zh-TW" altLang="en-US" sz="12800" b="1" dirty="0">
                <a:solidFill>
                  <a:schemeClr val="accent6">
                    <a:lumMod val="75000"/>
                  </a:schemeClr>
                </a:solidFill>
                <a:latin typeface="Microsoft YaHei UI" panose="020B0503020204020204" pitchFamily="34" charset="-122"/>
                <a:ea typeface="Microsoft YaHei UI" panose="020B0503020204020204" pitchFamily="34" charset="-122"/>
              </a:rPr>
              <a:t>是</a:t>
            </a:r>
            <a:endParaRPr lang="en-US" altLang="zh-TW" sz="12800" b="1" dirty="0">
              <a:solidFill>
                <a:schemeClr val="accent6">
                  <a:lumMod val="75000"/>
                </a:schemeClr>
              </a:solidFill>
              <a:latin typeface="Microsoft YaHei UI" panose="020B0503020204020204" pitchFamily="34" charset="-122"/>
              <a:ea typeface="Microsoft YaHei UI" panose="020B0503020204020204" pitchFamily="34" charset="-122"/>
            </a:endParaRPr>
          </a:p>
          <a:p>
            <a:pPr marL="0" indent="0" algn="ctr">
              <a:buNone/>
            </a:pPr>
            <a:br>
              <a:rPr lang="en-US" altLang="zh-TW" sz="12800" b="1" dirty="0">
                <a:solidFill>
                  <a:schemeClr val="accent6">
                    <a:lumMod val="75000"/>
                  </a:schemeClr>
                </a:solidFill>
                <a:latin typeface="Microsoft YaHei UI" panose="020B0503020204020204" pitchFamily="34" charset="-122"/>
                <a:ea typeface="Microsoft YaHei UI" panose="020B0503020204020204" pitchFamily="34" charset="-122"/>
              </a:rPr>
            </a:br>
            <a:r>
              <a:rPr lang="zh-TW" altLang="en-US" sz="14400" b="1" dirty="0">
                <a:solidFill>
                  <a:schemeClr val="accent6">
                    <a:lumMod val="75000"/>
                  </a:schemeClr>
                </a:solidFill>
                <a:latin typeface="Microsoft YaHei UI" panose="020B0503020204020204" pitchFamily="34" charset="-122"/>
                <a:ea typeface="Microsoft YaHei UI" panose="020B0503020204020204" pitchFamily="34" charset="-122"/>
              </a:rPr>
              <a:t>道路</a:t>
            </a:r>
            <a:r>
              <a:rPr lang="zh-CN" altLang="en-US" sz="14400" b="1" dirty="0">
                <a:solidFill>
                  <a:schemeClr val="accent6">
                    <a:lumMod val="75000"/>
                  </a:schemeClr>
                </a:solidFill>
                <a:latin typeface="Microsoft YaHei UI" panose="020B0503020204020204" pitchFamily="34" charset="-122"/>
                <a:ea typeface="Microsoft YaHei UI" panose="020B0503020204020204" pitchFamily="34" charset="-122"/>
              </a:rPr>
              <a:t> </a:t>
            </a:r>
            <a:r>
              <a:rPr lang="zh-TW" altLang="en-US" sz="14400" b="1" dirty="0">
                <a:solidFill>
                  <a:schemeClr val="accent6">
                    <a:lumMod val="75000"/>
                  </a:schemeClr>
                </a:solidFill>
                <a:latin typeface="Microsoft YaHei UI" panose="020B0503020204020204" pitchFamily="34" charset="-122"/>
                <a:ea typeface="Microsoft YaHei UI" panose="020B0503020204020204" pitchFamily="34" charset="-122"/>
              </a:rPr>
              <a:t>生命</a:t>
            </a:r>
            <a:r>
              <a:rPr lang="zh-CN" altLang="en-US" sz="14400" b="1" dirty="0">
                <a:solidFill>
                  <a:schemeClr val="accent6">
                    <a:lumMod val="75000"/>
                  </a:schemeClr>
                </a:solidFill>
                <a:latin typeface="Microsoft YaHei UI" panose="020B0503020204020204" pitchFamily="34" charset="-122"/>
                <a:ea typeface="Microsoft YaHei UI" panose="020B0503020204020204" pitchFamily="34" charset="-122"/>
              </a:rPr>
              <a:t> </a:t>
            </a:r>
            <a:r>
              <a:rPr lang="zh-TW" altLang="en-US" sz="14400" b="1" dirty="0">
                <a:solidFill>
                  <a:schemeClr val="accent6">
                    <a:lumMod val="75000"/>
                  </a:schemeClr>
                </a:solidFill>
                <a:latin typeface="Microsoft YaHei UI" panose="020B0503020204020204" pitchFamily="34" charset="-122"/>
                <a:ea typeface="Microsoft YaHei UI" panose="020B0503020204020204" pitchFamily="34" charset="-122"/>
              </a:rPr>
              <a:t>真理</a:t>
            </a:r>
            <a:endParaRPr lang="en-US" altLang="zh-TW" sz="12800" b="1" dirty="0">
              <a:solidFill>
                <a:schemeClr val="accent6">
                  <a:lumMod val="75000"/>
                </a:schemeClr>
              </a:solidFill>
              <a:latin typeface="Microsoft YaHei UI" panose="020B0503020204020204" pitchFamily="34" charset="-122"/>
              <a:ea typeface="Microsoft YaHei UI" panose="020B0503020204020204" pitchFamily="34" charset="-122"/>
            </a:endParaRPr>
          </a:p>
          <a:p>
            <a:pPr marL="0" indent="0" algn="ctr">
              <a:buNone/>
            </a:pPr>
            <a:endParaRPr lang="en-US" altLang="zh-TW" sz="12800" b="1" dirty="0">
              <a:solidFill>
                <a:schemeClr val="accent6">
                  <a:lumMod val="75000"/>
                </a:schemeClr>
              </a:solidFill>
              <a:latin typeface="Microsoft YaHei UI" panose="020B0503020204020204" pitchFamily="34" charset="-122"/>
              <a:ea typeface="Microsoft YaHei UI" panose="020B0503020204020204" pitchFamily="34" charset="-122"/>
            </a:endParaRPr>
          </a:p>
          <a:p>
            <a:pPr marL="0" indent="0" algn="ctr">
              <a:buNone/>
            </a:pPr>
            <a:r>
              <a:rPr lang="zh-TW" altLang="en-US" sz="12800" b="1" dirty="0">
                <a:solidFill>
                  <a:schemeClr val="accent6">
                    <a:lumMod val="75000"/>
                  </a:schemeClr>
                </a:solidFill>
                <a:latin typeface="Microsoft YaHei UI" panose="020B0503020204020204" pitchFamily="34" charset="-122"/>
                <a:ea typeface="Microsoft YaHei UI" panose="020B0503020204020204" pitchFamily="34" charset="-122"/>
              </a:rPr>
              <a:t>的</a:t>
            </a:r>
            <a:endParaRPr lang="en-US" altLang="zh-TW" sz="12800" b="1" dirty="0">
              <a:solidFill>
                <a:schemeClr val="accent6">
                  <a:lumMod val="75000"/>
                </a:schemeClr>
              </a:solidFill>
              <a:latin typeface="Microsoft YaHei UI" panose="020B0503020204020204" pitchFamily="34" charset="-122"/>
              <a:ea typeface="Microsoft YaHei UI" panose="020B0503020204020204" pitchFamily="34" charset="-122"/>
            </a:endParaRPr>
          </a:p>
          <a:p>
            <a:pPr marL="0" indent="0" algn="ctr">
              <a:buNone/>
            </a:pPr>
            <a:br>
              <a:rPr lang="en-US" altLang="zh-TW" sz="12800" b="1" dirty="0">
                <a:solidFill>
                  <a:schemeClr val="accent6">
                    <a:lumMod val="75000"/>
                  </a:schemeClr>
                </a:solidFill>
                <a:latin typeface="Microsoft YaHei UI" panose="020B0503020204020204" pitchFamily="34" charset="-122"/>
                <a:ea typeface="Microsoft YaHei UI" panose="020B0503020204020204" pitchFamily="34" charset="-122"/>
              </a:rPr>
            </a:br>
            <a:r>
              <a:rPr lang="zh-TW" altLang="en-US" sz="16000" b="1" dirty="0">
                <a:solidFill>
                  <a:schemeClr val="accent6">
                    <a:lumMod val="75000"/>
                  </a:schemeClr>
                </a:solidFill>
                <a:latin typeface="Microsoft YaHei UI" panose="020B0503020204020204" pitchFamily="34" charset="-122"/>
                <a:ea typeface="Microsoft YaHei UI" panose="020B0503020204020204" pitchFamily="34" charset="-122"/>
              </a:rPr>
              <a:t>源頭</a:t>
            </a:r>
            <a:br>
              <a:rPr lang="zh-TW" altLang="en-US" sz="12800" b="1" dirty="0">
                <a:solidFill>
                  <a:schemeClr val="accent6">
                    <a:lumMod val="75000"/>
                  </a:schemeClr>
                </a:solidFill>
                <a:latin typeface="Microsoft YaHei UI" panose="020B0503020204020204" pitchFamily="34" charset="-122"/>
                <a:ea typeface="Microsoft YaHei UI" panose="020B0503020204020204" pitchFamily="34" charset="-122"/>
              </a:rPr>
            </a:br>
            <a:endParaRPr lang="en-US" sz="12800" b="1" dirty="0">
              <a:solidFill>
                <a:schemeClr val="accent6">
                  <a:lumMod val="75000"/>
                </a:schemeClr>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368621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129A3-4FCE-6117-7707-6A4BA9F6CE27}"/>
              </a:ext>
            </a:extLst>
          </p:cNvPr>
          <p:cNvSpPr>
            <a:spLocks noGrp="1"/>
          </p:cNvSpPr>
          <p:nvPr>
            <p:ph type="title"/>
          </p:nvPr>
        </p:nvSpPr>
        <p:spPr>
          <a:xfrm>
            <a:off x="457200" y="274637"/>
            <a:ext cx="8229600" cy="1423533"/>
          </a:xfrm>
        </p:spPr>
        <p:txBody>
          <a:bodyPr>
            <a:normAutofit fontScale="90000"/>
          </a:bodyPr>
          <a:lstStyle/>
          <a:p>
            <a:pPr marL="0" indent="0"/>
            <a:br>
              <a:rPr lang="en-US" altLang="zh-TW" sz="4400" b="1" dirty="0">
                <a:solidFill>
                  <a:schemeClr val="accent6">
                    <a:lumMod val="50000"/>
                  </a:schemeClr>
                </a:solidFill>
                <a:latin typeface="Microsoft YaHei UI" panose="020B0503020204020204" pitchFamily="34" charset="-122"/>
                <a:ea typeface="Microsoft YaHei UI" panose="020B0503020204020204" pitchFamily="34" charset="-122"/>
              </a:rPr>
            </a:br>
            <a:r>
              <a:rPr lang="zh-TW" altLang="en-US" sz="7300" b="1" dirty="0">
                <a:solidFill>
                  <a:schemeClr val="accent6">
                    <a:lumMod val="50000"/>
                  </a:schemeClr>
                </a:solidFill>
                <a:latin typeface="Microsoft YaHei UI" panose="020B0503020204020204" pitchFamily="34" charset="-122"/>
                <a:ea typeface="Microsoft YaHei UI" panose="020B0503020204020204" pitchFamily="34" charset="-122"/>
              </a:rPr>
              <a:t>神用</a:t>
            </a:r>
            <a:r>
              <a:rPr lang="zh-TW" altLang="en-US" sz="7300" b="1" dirty="0">
                <a:solidFill>
                  <a:schemeClr val="accent6">
                    <a:lumMod val="75000"/>
                  </a:schemeClr>
                </a:solidFill>
                <a:latin typeface="Microsoft YaHei UI" panose="020B0503020204020204" pitchFamily="34" charset="-122"/>
                <a:ea typeface="Microsoft YaHei UI" panose="020B0503020204020204" pitchFamily="34" charset="-122"/>
              </a:rPr>
              <a:t>話</a:t>
            </a:r>
            <a:r>
              <a:rPr lang="zh-CN" altLang="en-US" sz="7300" b="1" dirty="0">
                <a:solidFill>
                  <a:schemeClr val="accent6">
                    <a:lumMod val="75000"/>
                  </a:schemeClr>
                </a:solidFill>
                <a:latin typeface="Microsoft YaHei UI" panose="020B0503020204020204" pitchFamily="34" charset="-122"/>
                <a:ea typeface="Microsoft YaHei UI" panose="020B0503020204020204" pitchFamily="34" charset="-122"/>
              </a:rPr>
              <a:t> </a:t>
            </a:r>
            <a:r>
              <a:rPr lang="zh-TW" altLang="en-US" sz="7300" b="1" dirty="0">
                <a:solidFill>
                  <a:schemeClr val="accent6">
                    <a:lumMod val="50000"/>
                  </a:schemeClr>
                </a:solidFill>
                <a:latin typeface="Microsoft YaHei UI" panose="020B0503020204020204" pitchFamily="34" charset="-122"/>
                <a:ea typeface="Microsoft YaHei UI" panose="020B0503020204020204" pitchFamily="34" charset="-122"/>
              </a:rPr>
              <a:t>創</a:t>
            </a:r>
            <a:r>
              <a:rPr lang="zh-TW" altLang="en-US" sz="7300" b="1" dirty="0">
                <a:solidFill>
                  <a:schemeClr val="accent6">
                    <a:lumMod val="75000"/>
                  </a:schemeClr>
                </a:solidFill>
                <a:latin typeface="Microsoft YaHei UI" panose="020B0503020204020204" pitchFamily="34" charset="-122"/>
                <a:ea typeface="Microsoft YaHei UI" panose="020B0503020204020204" pitchFamily="34" charset="-122"/>
              </a:rPr>
              <a:t>造世界</a:t>
            </a:r>
            <a:br>
              <a:rPr lang="en-US" altLang="zh-TW" sz="4400" b="1" dirty="0">
                <a:solidFill>
                  <a:schemeClr val="accent6">
                    <a:lumMod val="75000"/>
                  </a:schemeClr>
                </a:solidFill>
                <a:latin typeface="Microsoft YaHei UI" panose="020B0503020204020204" pitchFamily="34" charset="-122"/>
                <a:ea typeface="Microsoft YaHei UI" panose="020B0503020204020204" pitchFamily="34" charset="-122"/>
              </a:rPr>
            </a:br>
            <a:endParaRPr lang="en-US" dirty="0"/>
          </a:p>
        </p:txBody>
      </p:sp>
      <p:sp>
        <p:nvSpPr>
          <p:cNvPr id="3" name="Content Placeholder 2">
            <a:extLst>
              <a:ext uri="{FF2B5EF4-FFF2-40B4-BE49-F238E27FC236}">
                <a16:creationId xmlns:a16="http://schemas.microsoft.com/office/drawing/2014/main" id="{6C85ADA6-64F5-9BA1-ABE0-59E5DB8F0D05}"/>
              </a:ext>
            </a:extLst>
          </p:cNvPr>
          <p:cNvSpPr>
            <a:spLocks noGrp="1"/>
          </p:cNvSpPr>
          <p:nvPr>
            <p:ph idx="1"/>
          </p:nvPr>
        </p:nvSpPr>
        <p:spPr>
          <a:xfrm>
            <a:off x="457200" y="1816925"/>
            <a:ext cx="8229600" cy="4631376"/>
          </a:xfrm>
        </p:spPr>
        <p:txBody>
          <a:bodyPr>
            <a:normAutofit fontScale="47500" lnSpcReduction="20000"/>
          </a:bodyPr>
          <a:lstStyle/>
          <a:p>
            <a:pPr marL="0" indent="0" algn="ctr">
              <a:buNone/>
            </a:pPr>
            <a:r>
              <a:rPr lang="zh-TW" altLang="en-US" sz="9300" b="1" dirty="0">
                <a:solidFill>
                  <a:srgbClr val="002060"/>
                </a:solidFill>
                <a:latin typeface="Microsoft YaHei UI" panose="020B0503020204020204" pitchFamily="34" charset="-122"/>
                <a:ea typeface="Microsoft YaHei UI" panose="020B0503020204020204" pitchFamily="34" charset="-122"/>
              </a:rPr>
              <a:t>真神的話</a:t>
            </a:r>
            <a:endParaRPr lang="en-US" altLang="zh-TW" sz="9300" b="1" dirty="0">
              <a:solidFill>
                <a:srgbClr val="002060"/>
              </a:solidFill>
              <a:latin typeface="Microsoft YaHei UI" panose="020B0503020204020204" pitchFamily="34" charset="-122"/>
              <a:ea typeface="Microsoft YaHei UI" panose="020B0503020204020204" pitchFamily="34" charset="-122"/>
            </a:endParaRPr>
          </a:p>
          <a:p>
            <a:pPr marL="0" indent="0" algn="ctr">
              <a:buNone/>
            </a:pPr>
            <a:r>
              <a:rPr lang="zh-TW" altLang="en-US" sz="9300" b="1" dirty="0">
                <a:solidFill>
                  <a:srgbClr val="002060"/>
                </a:solidFill>
                <a:latin typeface="Microsoft YaHei UI" panose="020B0503020204020204" pitchFamily="34" charset="-122"/>
                <a:ea typeface="Microsoft YaHei UI" panose="020B0503020204020204" pitchFamily="34" charset="-122"/>
              </a:rPr>
              <a:t>是</a:t>
            </a:r>
            <a:r>
              <a:rPr lang="zh-TW" altLang="en-US" sz="9300" b="1" dirty="0">
                <a:solidFill>
                  <a:schemeClr val="accent6">
                    <a:lumMod val="75000"/>
                  </a:schemeClr>
                </a:solidFill>
                <a:latin typeface="Microsoft YaHei UI" panose="020B0503020204020204" pitchFamily="34" charset="-122"/>
                <a:ea typeface="Microsoft YaHei UI" panose="020B0503020204020204" pitchFamily="34" charset="-122"/>
              </a:rPr>
              <a:t>光</a:t>
            </a:r>
            <a:r>
              <a:rPr lang="zh-TW" altLang="en-US" sz="9300" b="1" dirty="0">
                <a:solidFill>
                  <a:srgbClr val="002060"/>
                </a:solidFill>
                <a:latin typeface="Microsoft YaHei UI" panose="020B0503020204020204" pitchFamily="34" charset="-122"/>
                <a:ea typeface="Microsoft YaHei UI" panose="020B0503020204020204" pitchFamily="34" charset="-122"/>
              </a:rPr>
              <a:t>與</a:t>
            </a:r>
            <a:r>
              <a:rPr lang="zh-TW" altLang="en-US" sz="9300" b="1" dirty="0">
                <a:solidFill>
                  <a:schemeClr val="accent6">
                    <a:lumMod val="75000"/>
                  </a:schemeClr>
                </a:solidFill>
                <a:latin typeface="Microsoft YaHei UI" panose="020B0503020204020204" pitchFamily="34" charset="-122"/>
                <a:ea typeface="Microsoft YaHei UI" panose="020B0503020204020204" pitchFamily="34" charset="-122"/>
              </a:rPr>
              <a:t>生命</a:t>
            </a:r>
            <a:endParaRPr lang="en-US" altLang="zh-TW" sz="9300" b="1" dirty="0">
              <a:solidFill>
                <a:schemeClr val="accent6">
                  <a:lumMod val="75000"/>
                </a:schemeClr>
              </a:solidFill>
              <a:latin typeface="Microsoft YaHei UI" panose="020B0503020204020204" pitchFamily="34" charset="-122"/>
              <a:ea typeface="Microsoft YaHei UI" panose="020B0503020204020204" pitchFamily="34" charset="-122"/>
            </a:endParaRPr>
          </a:p>
          <a:p>
            <a:pPr marL="0" indent="0" algn="ctr">
              <a:buNone/>
            </a:pPr>
            <a:r>
              <a:rPr lang="zh-TW" altLang="en-US" sz="9300" b="1" i="0" dirty="0">
                <a:solidFill>
                  <a:srgbClr val="00B050"/>
                </a:solidFill>
                <a:effectLst/>
                <a:latin typeface="Microsoft YaHei UI" panose="020B0503020204020204" pitchFamily="34" charset="-122"/>
                <a:ea typeface="Microsoft YaHei UI" panose="020B0503020204020204" pitchFamily="34" charset="-122"/>
              </a:rPr>
              <a:t>無可抗拒</a:t>
            </a:r>
            <a:r>
              <a:rPr lang="zh-CN" altLang="en-US" sz="9300" b="1" i="0" dirty="0">
                <a:solidFill>
                  <a:srgbClr val="00B050"/>
                </a:solidFill>
                <a:effectLst/>
                <a:latin typeface="Microsoft YaHei UI" panose="020B0503020204020204" pitchFamily="34" charset="-122"/>
                <a:ea typeface="Microsoft YaHei UI" panose="020B0503020204020204" pitchFamily="34" charset="-122"/>
              </a:rPr>
              <a:t> </a:t>
            </a:r>
            <a:r>
              <a:rPr lang="zh-TW" altLang="en-US" sz="9300" b="1" i="0" dirty="0">
                <a:solidFill>
                  <a:srgbClr val="00B050"/>
                </a:solidFill>
                <a:effectLst/>
                <a:latin typeface="Microsoft YaHei UI" panose="020B0503020204020204" pitchFamily="34" charset="-122"/>
                <a:ea typeface="Microsoft YaHei UI" panose="020B0503020204020204" pitchFamily="34" charset="-122"/>
              </a:rPr>
              <a:t>不能違背</a:t>
            </a:r>
            <a:endParaRPr lang="en-US" altLang="zh-TW" sz="9300" b="1" i="0" dirty="0">
              <a:solidFill>
                <a:srgbClr val="00B050"/>
              </a:solidFill>
              <a:effectLst/>
              <a:latin typeface="Microsoft YaHei UI" panose="020B0503020204020204" pitchFamily="34" charset="-122"/>
              <a:ea typeface="Microsoft YaHei UI" panose="020B0503020204020204" pitchFamily="34" charset="-122"/>
            </a:endParaRPr>
          </a:p>
          <a:p>
            <a:pPr marL="0" indent="0" algn="ctr">
              <a:buNone/>
            </a:pPr>
            <a:endParaRPr lang="en-US" sz="8400" b="1" dirty="0">
              <a:solidFill>
                <a:srgbClr val="00B050"/>
              </a:solidFill>
              <a:latin typeface="Microsoft YaHei UI" panose="020B0503020204020204" pitchFamily="34" charset="-122"/>
              <a:ea typeface="Microsoft YaHei UI" panose="020B0503020204020204" pitchFamily="34" charset="-122"/>
            </a:endParaRPr>
          </a:p>
          <a:p>
            <a:pPr marL="0" indent="0" algn="ctr">
              <a:buNone/>
            </a:pPr>
            <a:r>
              <a:rPr lang="zh-TW" altLang="en-US" sz="8400" b="1" i="0" dirty="0">
                <a:solidFill>
                  <a:srgbClr val="002060"/>
                </a:solidFill>
                <a:effectLst/>
                <a:latin typeface="Microsoft YaHei UI" panose="020B0503020204020204" pitchFamily="34" charset="-122"/>
                <a:ea typeface="Microsoft YaHei UI" panose="020B0503020204020204" pitchFamily="34" charset="-122"/>
              </a:rPr>
              <a:t>抗拒違背</a:t>
            </a:r>
            <a:r>
              <a:rPr lang="zh-CN" altLang="en-US" sz="8400" b="1" i="0" dirty="0">
                <a:solidFill>
                  <a:srgbClr val="002060"/>
                </a:solidFill>
                <a:effectLst/>
                <a:latin typeface="Microsoft YaHei UI" panose="020B0503020204020204" pitchFamily="34" charset="-122"/>
                <a:ea typeface="Microsoft YaHei UI" panose="020B0503020204020204" pitchFamily="34" charset="-122"/>
              </a:rPr>
              <a:t> </a:t>
            </a:r>
            <a:r>
              <a:rPr lang="zh-TW" altLang="en-US" sz="8400" b="1" dirty="0">
                <a:solidFill>
                  <a:srgbClr val="002060"/>
                </a:solidFill>
                <a:latin typeface="Microsoft YaHei UI" panose="020B0503020204020204" pitchFamily="34" charset="-122"/>
                <a:ea typeface="Microsoft YaHei UI" panose="020B0503020204020204" pitchFamily="34" charset="-122"/>
              </a:rPr>
              <a:t>神的話</a:t>
            </a:r>
            <a:endParaRPr lang="en-US" altLang="zh-TW" sz="8400" b="1" dirty="0">
              <a:solidFill>
                <a:srgbClr val="002060"/>
              </a:solidFill>
              <a:latin typeface="Microsoft YaHei UI" panose="020B0503020204020204" pitchFamily="34" charset="-122"/>
              <a:ea typeface="Microsoft YaHei UI" panose="020B0503020204020204" pitchFamily="34" charset="-122"/>
            </a:endParaRPr>
          </a:p>
          <a:p>
            <a:pPr marL="0" indent="0" algn="ctr">
              <a:buNone/>
            </a:pPr>
            <a:r>
              <a:rPr lang="zh-TW" altLang="en-US" sz="8400" b="1" dirty="0">
                <a:solidFill>
                  <a:srgbClr val="002060"/>
                </a:solidFill>
                <a:latin typeface="Microsoft YaHei UI" panose="020B0503020204020204" pitchFamily="34" charset="-122"/>
                <a:ea typeface="Microsoft YaHei UI" panose="020B0503020204020204" pitchFamily="34" charset="-122"/>
              </a:rPr>
              <a:t>是</a:t>
            </a:r>
            <a:r>
              <a:rPr lang="zh-TW" altLang="en-US" sz="8400" b="1" dirty="0">
                <a:solidFill>
                  <a:srgbClr val="0070C0"/>
                </a:solidFill>
                <a:latin typeface="Microsoft YaHei UI" panose="020B0503020204020204" pitchFamily="34" charset="-122"/>
                <a:ea typeface="Microsoft YaHei UI" panose="020B0503020204020204" pitchFamily="34" charset="-122"/>
              </a:rPr>
              <a:t>黑暗</a:t>
            </a:r>
            <a:r>
              <a:rPr lang="zh-TW" altLang="en-US" sz="8400" b="1" dirty="0">
                <a:solidFill>
                  <a:srgbClr val="002060"/>
                </a:solidFill>
                <a:latin typeface="Microsoft YaHei UI" panose="020B0503020204020204" pitchFamily="34" charset="-122"/>
                <a:ea typeface="Microsoft YaHei UI" panose="020B0503020204020204" pitchFamily="34" charset="-122"/>
              </a:rPr>
              <a:t>與</a:t>
            </a:r>
            <a:r>
              <a:rPr lang="zh-TW" altLang="en-US" sz="8400" b="1" dirty="0">
                <a:solidFill>
                  <a:srgbClr val="0070C0"/>
                </a:solidFill>
                <a:latin typeface="Microsoft YaHei UI" panose="020B0503020204020204" pitchFamily="34" charset="-122"/>
                <a:ea typeface="Microsoft YaHei UI" panose="020B0503020204020204" pitchFamily="34" charset="-122"/>
              </a:rPr>
              <a:t>死寂</a:t>
            </a:r>
            <a:endParaRPr lang="en-US" altLang="zh-TW" sz="8400" b="1" dirty="0">
              <a:solidFill>
                <a:srgbClr val="0070C0"/>
              </a:solidFill>
              <a:latin typeface="Microsoft YaHei UI" panose="020B0503020204020204" pitchFamily="34" charset="-122"/>
              <a:ea typeface="Microsoft YaHei UI" panose="020B0503020204020204" pitchFamily="34" charset="-122"/>
            </a:endParaRPr>
          </a:p>
          <a:p>
            <a:pPr marL="0" indent="0" algn="ctr">
              <a:buNone/>
            </a:pPr>
            <a:r>
              <a:rPr lang="zh-TW" altLang="en-US" sz="8400" b="1" dirty="0">
                <a:solidFill>
                  <a:srgbClr val="002060"/>
                </a:solidFill>
                <a:latin typeface="Microsoft YaHei UI" panose="020B0503020204020204" pitchFamily="34" charset="-122"/>
                <a:ea typeface="Microsoft YaHei UI" panose="020B0503020204020204" pitchFamily="34" charset="-122"/>
              </a:rPr>
              <a:t>沒有幸福</a:t>
            </a:r>
            <a:r>
              <a:rPr lang="zh-CN" altLang="en-US" sz="8400" b="1" dirty="0">
                <a:solidFill>
                  <a:srgbClr val="002060"/>
                </a:solidFill>
                <a:latin typeface="Microsoft YaHei UI" panose="020B0503020204020204" pitchFamily="34" charset="-122"/>
                <a:ea typeface="Microsoft YaHei UI" panose="020B0503020204020204" pitchFamily="34" charset="-122"/>
              </a:rPr>
              <a:t> </a:t>
            </a:r>
            <a:r>
              <a:rPr lang="zh-TW" altLang="en-US" sz="8400" b="1" dirty="0">
                <a:solidFill>
                  <a:srgbClr val="002060"/>
                </a:solidFill>
                <a:latin typeface="Microsoft YaHei UI" panose="020B0503020204020204" pitchFamily="34" charset="-122"/>
                <a:ea typeface="Microsoft YaHei UI" panose="020B0503020204020204" pitchFamily="34" charset="-122"/>
              </a:rPr>
              <a:t>沒有方向</a:t>
            </a:r>
            <a:r>
              <a:rPr lang="zh-CN" altLang="en-US" sz="8400" b="1" dirty="0">
                <a:solidFill>
                  <a:srgbClr val="002060"/>
                </a:solidFill>
                <a:latin typeface="Microsoft YaHei UI" panose="020B0503020204020204" pitchFamily="34" charset="-122"/>
                <a:ea typeface="Microsoft YaHei UI" panose="020B0503020204020204" pitchFamily="34" charset="-122"/>
              </a:rPr>
              <a:t> </a:t>
            </a:r>
            <a:endParaRPr lang="zh-TW" altLang="en-US" sz="8400" b="1" dirty="0">
              <a:solidFill>
                <a:srgbClr val="002060"/>
              </a:solidFill>
              <a:latin typeface="Microsoft YaHei UI" panose="020B0503020204020204" pitchFamily="34" charset="-122"/>
              <a:ea typeface="Microsoft YaHei UI" panose="020B0503020204020204" pitchFamily="34" charset="-122"/>
            </a:endParaRPr>
          </a:p>
          <a:p>
            <a:pPr marL="0" indent="0">
              <a:buNone/>
            </a:pPr>
            <a:endParaRPr lang="en-US" dirty="0"/>
          </a:p>
        </p:txBody>
      </p:sp>
    </p:spTree>
    <p:extLst>
      <p:ext uri="{BB962C8B-B14F-4D97-AF65-F5344CB8AC3E}">
        <p14:creationId xmlns:p14="http://schemas.microsoft.com/office/powerpoint/2010/main" val="977494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3BD0A-865D-48AC-8A75-76F7FDE905E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DCEB9A4-D2B0-727A-4CA1-A8C5F702A32C}"/>
              </a:ext>
            </a:extLst>
          </p:cNvPr>
          <p:cNvPicPr>
            <a:picLocks noGrp="1" noChangeAspect="1"/>
          </p:cNvPicPr>
          <p:nvPr>
            <p:ph idx="1"/>
          </p:nvPr>
        </p:nvPicPr>
        <p:blipFill>
          <a:blip r:embed="rId2"/>
          <a:stretch>
            <a:fillRect/>
          </a:stretch>
        </p:blipFill>
        <p:spPr>
          <a:xfrm>
            <a:off x="118423" y="128307"/>
            <a:ext cx="8894947" cy="6605001"/>
          </a:xfrm>
          <a:prstGeom prst="rect">
            <a:avLst/>
          </a:prstGeom>
        </p:spPr>
      </p:pic>
    </p:spTree>
    <p:extLst>
      <p:ext uri="{BB962C8B-B14F-4D97-AF65-F5344CB8AC3E}">
        <p14:creationId xmlns:p14="http://schemas.microsoft.com/office/powerpoint/2010/main" val="3965331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3BC4-42F6-6C37-D3D2-517540F24D2A}"/>
              </a:ext>
            </a:extLst>
          </p:cNvPr>
          <p:cNvSpPr>
            <a:spLocks noGrp="1"/>
          </p:cNvSpPr>
          <p:nvPr>
            <p:ph type="title"/>
          </p:nvPr>
        </p:nvSpPr>
        <p:spPr/>
        <p:txBody>
          <a:bodyPr>
            <a:normAutofit/>
          </a:bodyPr>
          <a:lstStyle/>
          <a:p>
            <a:r>
              <a:rPr lang="zh-TW" altLang="en-US" sz="6600" b="1" i="0" dirty="0">
                <a:solidFill>
                  <a:schemeClr val="accent6">
                    <a:lumMod val="75000"/>
                  </a:schemeClr>
                </a:solidFill>
                <a:effectLst/>
                <a:latin typeface="Microsoft YaHei UI" panose="020B0503020204020204" pitchFamily="34" charset="-122"/>
                <a:ea typeface="Microsoft YaHei UI" panose="020B0503020204020204" pitchFamily="34" charset="-122"/>
              </a:rPr>
              <a:t>命</a:t>
            </a:r>
            <a:r>
              <a:rPr lang="zh-CN" altLang="en-US" sz="6600" b="1" i="0" dirty="0">
                <a:solidFill>
                  <a:schemeClr val="accent6">
                    <a:lumMod val="75000"/>
                  </a:schemeClr>
                </a:solidFill>
                <a:effectLst/>
                <a:latin typeface="Microsoft YaHei UI" panose="020B0503020204020204" pitchFamily="34" charset="-122"/>
                <a:ea typeface="Microsoft YaHei UI" panose="020B0503020204020204" pitchFamily="34" charset="-122"/>
              </a:rPr>
              <a:t> </a:t>
            </a:r>
            <a:r>
              <a:rPr lang="en-US" altLang="zh-CN" sz="6600" b="1" i="0" dirty="0">
                <a:solidFill>
                  <a:schemeClr val="accent6">
                    <a:lumMod val="75000"/>
                  </a:schemeClr>
                </a:solidFill>
                <a:effectLst/>
                <a:latin typeface="Microsoft YaHei UI" panose="020B0503020204020204" pitchFamily="34" charset="-122"/>
                <a:ea typeface="Microsoft YaHei UI" panose="020B0503020204020204" pitchFamily="34" charset="-122"/>
              </a:rPr>
              <a:t>=</a:t>
            </a:r>
            <a:r>
              <a:rPr lang="zh-CN" altLang="en-US" sz="6600" b="1" i="0" dirty="0">
                <a:solidFill>
                  <a:schemeClr val="accent6">
                    <a:lumMod val="75000"/>
                  </a:schemeClr>
                </a:solidFill>
                <a:effectLst/>
                <a:latin typeface="Microsoft YaHei UI" panose="020B0503020204020204" pitchFamily="34" charset="-122"/>
                <a:ea typeface="Microsoft YaHei UI" panose="020B0503020204020204" pitchFamily="34" charset="-122"/>
              </a:rPr>
              <a:t> 口令</a:t>
            </a:r>
            <a:endParaRPr lang="en-US" sz="6600" dirty="0">
              <a:solidFill>
                <a:schemeClr val="accent6">
                  <a:lumMod val="75000"/>
                </a:schemeClr>
              </a:solidFill>
            </a:endParaRPr>
          </a:p>
        </p:txBody>
      </p:sp>
      <p:sp>
        <p:nvSpPr>
          <p:cNvPr id="3" name="Content Placeholder 2">
            <a:extLst>
              <a:ext uri="{FF2B5EF4-FFF2-40B4-BE49-F238E27FC236}">
                <a16:creationId xmlns:a16="http://schemas.microsoft.com/office/drawing/2014/main" id="{CA71905B-E868-4DA6-67EC-BC084C7297BC}"/>
              </a:ext>
            </a:extLst>
          </p:cNvPr>
          <p:cNvSpPr>
            <a:spLocks noGrp="1"/>
          </p:cNvSpPr>
          <p:nvPr>
            <p:ph idx="1"/>
          </p:nvPr>
        </p:nvSpPr>
        <p:spPr/>
        <p:txBody>
          <a:bodyPr/>
          <a:lstStyle/>
          <a:p>
            <a:pPr marL="0" indent="0" algn="ctr">
              <a:buNone/>
            </a:pPr>
            <a:r>
              <a:rPr lang="zh-TW" altLang="en-US" sz="6000" b="1" i="0" dirty="0">
                <a:solidFill>
                  <a:srgbClr val="0070C0"/>
                </a:solidFill>
                <a:effectLst/>
                <a:latin typeface="Microsoft YaHei UI" panose="020B0503020204020204" pitchFamily="34" charset="-122"/>
                <a:ea typeface="Microsoft YaHei UI" panose="020B0503020204020204" pitchFamily="34" charset="-122"/>
              </a:rPr>
              <a:t>诸天借耶和华的命而造，</a:t>
            </a:r>
            <a:endParaRPr lang="en-US" altLang="zh-TW" sz="60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6000" b="1" i="0" dirty="0">
                <a:solidFill>
                  <a:srgbClr val="0070C0"/>
                </a:solidFill>
                <a:effectLst/>
                <a:latin typeface="Microsoft YaHei UI" panose="020B0503020204020204" pitchFamily="34" charset="-122"/>
                <a:ea typeface="Microsoft YaHei UI" panose="020B0503020204020204" pitchFamily="34" charset="-122"/>
              </a:rPr>
              <a:t>万象借祂口中的气而成。</a:t>
            </a:r>
            <a:endParaRPr lang="en-US" altLang="zh-TW" sz="60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endParaRPr lang="en-US" altLang="zh-TW" sz="60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CN" altLang="en-US" sz="6000" b="1" dirty="0">
                <a:solidFill>
                  <a:srgbClr val="0070C0"/>
                </a:solidFill>
                <a:latin typeface="Microsoft YaHei UI" panose="020B0503020204020204" pitchFamily="34" charset="-122"/>
                <a:ea typeface="Microsoft YaHei UI" panose="020B0503020204020204" pitchFamily="34" charset="-122"/>
              </a:rPr>
              <a:t>（</a:t>
            </a:r>
            <a:r>
              <a:rPr lang="zh-TW" altLang="en-US" sz="6000" b="1" dirty="0">
                <a:solidFill>
                  <a:srgbClr val="0070C0"/>
                </a:solidFill>
                <a:latin typeface="Microsoft YaHei UI" panose="020B0503020204020204" pitchFamily="34" charset="-122"/>
                <a:ea typeface="Microsoft YaHei UI" panose="020B0503020204020204" pitchFamily="34" charset="-122"/>
              </a:rPr>
              <a:t>诗篇</a:t>
            </a:r>
            <a:r>
              <a:rPr lang="en-US" altLang="zh-CN" sz="6000" b="1" dirty="0">
                <a:solidFill>
                  <a:srgbClr val="0070C0"/>
                </a:solidFill>
                <a:latin typeface="Microsoft YaHei UI" panose="020B0503020204020204" pitchFamily="34" charset="-122"/>
                <a:ea typeface="Microsoft YaHei UI" panose="020B0503020204020204" pitchFamily="34" charset="-122"/>
              </a:rPr>
              <a:t>33:6</a:t>
            </a:r>
            <a:r>
              <a:rPr lang="zh-CN" altLang="en-US" sz="6000" b="1" dirty="0">
                <a:solidFill>
                  <a:srgbClr val="0070C0"/>
                </a:solidFill>
                <a:latin typeface="Microsoft YaHei UI" panose="020B0503020204020204" pitchFamily="34" charset="-122"/>
                <a:ea typeface="Microsoft YaHei UI" panose="020B0503020204020204" pitchFamily="34" charset="-122"/>
              </a:rPr>
              <a:t>）</a:t>
            </a:r>
            <a:endParaRPr lang="en-US" sz="6000" b="1" dirty="0">
              <a:solidFill>
                <a:srgbClr val="0070C0"/>
              </a:solidFill>
              <a:latin typeface="Microsoft YaHei UI" panose="020B0503020204020204" pitchFamily="34" charset="-122"/>
              <a:ea typeface="Microsoft YaHei UI" panose="020B0503020204020204" pitchFamily="34" charset="-122"/>
            </a:endParaRPr>
          </a:p>
          <a:p>
            <a:endParaRPr lang="en-US" dirty="0"/>
          </a:p>
        </p:txBody>
      </p:sp>
    </p:spTree>
    <p:extLst>
      <p:ext uri="{BB962C8B-B14F-4D97-AF65-F5344CB8AC3E}">
        <p14:creationId xmlns:p14="http://schemas.microsoft.com/office/powerpoint/2010/main" val="3453823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88E33-A0B9-2A9D-70B2-E9E7EED6034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4FB9C3F-A909-5E53-111D-B46CF1539EA5}"/>
              </a:ext>
            </a:extLst>
          </p:cNvPr>
          <p:cNvSpPr>
            <a:spLocks noGrp="1"/>
          </p:cNvSpPr>
          <p:nvPr>
            <p:ph idx="1"/>
          </p:nvPr>
        </p:nvSpPr>
        <p:spPr/>
        <p:txBody>
          <a:bodyPr>
            <a:normAutofit/>
          </a:bodyPr>
          <a:lstStyle/>
          <a:p>
            <a:pPr marL="0" indent="0" algn="ctr">
              <a:buNone/>
            </a:pPr>
            <a:r>
              <a:rPr lang="zh-TW" altLang="en-US" sz="5400" b="1" i="0" dirty="0">
                <a:solidFill>
                  <a:srgbClr val="0070C0"/>
                </a:solidFill>
                <a:effectLst/>
                <a:latin typeface="Microsoft YaHei UI" panose="020B0503020204020204" pitchFamily="34" charset="-122"/>
                <a:ea typeface="Microsoft YaHei UI" panose="020B0503020204020204" pitchFamily="34" charset="-122"/>
              </a:rPr>
              <a:t>太初有道，道与神同在，</a:t>
            </a:r>
            <a:endParaRPr lang="en-US" altLang="zh-TW" sz="54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5400" b="1" i="0" dirty="0">
                <a:solidFill>
                  <a:srgbClr val="0070C0"/>
                </a:solidFill>
                <a:effectLst/>
                <a:latin typeface="Microsoft YaHei UI" panose="020B0503020204020204" pitchFamily="34" charset="-122"/>
                <a:ea typeface="Microsoft YaHei UI" panose="020B0503020204020204" pitchFamily="34" charset="-122"/>
              </a:rPr>
              <a:t>道就是神。</a:t>
            </a:r>
            <a:endParaRPr lang="en-US" altLang="zh-TW" sz="54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endParaRPr lang="en-US" altLang="zh-TW" sz="54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CN" altLang="en-US" sz="5400" b="1" dirty="0">
                <a:solidFill>
                  <a:srgbClr val="0070C0"/>
                </a:solidFill>
                <a:latin typeface="Microsoft YaHei UI" panose="020B0503020204020204" pitchFamily="34" charset="-122"/>
                <a:ea typeface="Microsoft YaHei UI" panose="020B0503020204020204" pitchFamily="34" charset="-122"/>
              </a:rPr>
              <a:t>（</a:t>
            </a:r>
            <a:r>
              <a:rPr lang="zh-TW" altLang="en-US" sz="5400" b="1" dirty="0">
                <a:solidFill>
                  <a:srgbClr val="0070C0"/>
                </a:solidFill>
                <a:latin typeface="Microsoft YaHei UI" panose="020B0503020204020204" pitchFamily="34" charset="-122"/>
                <a:ea typeface="Microsoft YaHei UI" panose="020B0503020204020204" pitchFamily="34" charset="-122"/>
              </a:rPr>
              <a:t>約翰福音</a:t>
            </a:r>
            <a:r>
              <a:rPr lang="en-US" altLang="zh-TW" sz="5400" b="1" dirty="0">
                <a:solidFill>
                  <a:srgbClr val="0070C0"/>
                </a:solidFill>
                <a:latin typeface="Microsoft YaHei UI" panose="020B0503020204020204" pitchFamily="34" charset="-122"/>
                <a:ea typeface="Microsoft YaHei UI" panose="020B0503020204020204" pitchFamily="34" charset="-122"/>
              </a:rPr>
              <a:t>1:1</a:t>
            </a:r>
            <a:r>
              <a:rPr lang="zh-CN" altLang="en-US" sz="5400" b="1" dirty="0">
                <a:solidFill>
                  <a:srgbClr val="0070C0"/>
                </a:solidFill>
                <a:latin typeface="Microsoft YaHei UI" panose="020B0503020204020204" pitchFamily="34" charset="-122"/>
                <a:ea typeface="Microsoft YaHei UI" panose="020B0503020204020204" pitchFamily="34" charset="-122"/>
              </a:rPr>
              <a:t>）</a:t>
            </a:r>
            <a:endParaRPr lang="en-US" sz="5400" b="1" dirty="0">
              <a:solidFill>
                <a:srgbClr val="0070C0"/>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478544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2C816-0F0A-A911-05DE-A1A768A9CB7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AC4A3E5-14DA-7388-955C-6897B6704B17}"/>
              </a:ext>
            </a:extLst>
          </p:cNvPr>
          <p:cNvSpPr>
            <a:spLocks noGrp="1"/>
          </p:cNvSpPr>
          <p:nvPr>
            <p:ph idx="1"/>
          </p:nvPr>
        </p:nvSpPr>
        <p:spPr/>
        <p:txBody>
          <a:bodyPr>
            <a:normAutofit lnSpcReduction="10000"/>
          </a:bodyPr>
          <a:lstStyle/>
          <a:p>
            <a:pPr marL="0" indent="0" algn="ctr">
              <a:buNone/>
            </a:pPr>
            <a:r>
              <a:rPr lang="zh-TW" altLang="en-US" sz="4400" b="1" i="0" dirty="0">
                <a:solidFill>
                  <a:srgbClr val="0070C0"/>
                </a:solidFill>
                <a:effectLst/>
                <a:latin typeface="Microsoft YaHei UI" panose="020B0503020204020204" pitchFamily="34" charset="-122"/>
                <a:ea typeface="Microsoft YaHei UI" panose="020B0503020204020204" pitchFamily="34" charset="-122"/>
              </a:rPr>
              <a:t>道成了肉身，住在我们中间，</a:t>
            </a:r>
            <a:endParaRPr lang="en-US" altLang="zh-TW" sz="44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4400" b="1" i="0" dirty="0">
                <a:solidFill>
                  <a:srgbClr val="0070C0"/>
                </a:solidFill>
                <a:effectLst/>
                <a:latin typeface="Microsoft YaHei UI" panose="020B0503020204020204" pitchFamily="34" charset="-122"/>
                <a:ea typeface="Microsoft YaHei UI" panose="020B0503020204020204" pitchFamily="34" charset="-122"/>
              </a:rPr>
              <a:t>充充满满地有恩典有真理。</a:t>
            </a:r>
            <a:endParaRPr lang="en-US" altLang="zh-TW" sz="44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4400" b="1" i="0" dirty="0">
                <a:solidFill>
                  <a:srgbClr val="0070C0"/>
                </a:solidFill>
                <a:effectLst/>
                <a:latin typeface="Microsoft YaHei UI" panose="020B0503020204020204" pitchFamily="34" charset="-122"/>
                <a:ea typeface="Microsoft YaHei UI" panose="020B0503020204020204" pitchFamily="34" charset="-122"/>
              </a:rPr>
              <a:t>我们也见过</a:t>
            </a:r>
            <a:r>
              <a:rPr lang="zh-TW" altLang="en-US" sz="4400" b="1" dirty="0">
                <a:solidFill>
                  <a:srgbClr val="0070C0"/>
                </a:solidFill>
                <a:latin typeface="Microsoft YaHei UI" panose="020B0503020204020204" pitchFamily="34" charset="-122"/>
                <a:ea typeface="Microsoft YaHei UI" panose="020B0503020204020204" pitchFamily="34" charset="-122"/>
              </a:rPr>
              <a:t>祂</a:t>
            </a:r>
            <a:r>
              <a:rPr lang="zh-TW" altLang="en-US" sz="4400" b="1" i="0" dirty="0">
                <a:solidFill>
                  <a:srgbClr val="0070C0"/>
                </a:solidFill>
                <a:effectLst/>
                <a:latin typeface="Microsoft YaHei UI" panose="020B0503020204020204" pitchFamily="34" charset="-122"/>
                <a:ea typeface="Microsoft YaHei UI" panose="020B0503020204020204" pitchFamily="34" charset="-122"/>
              </a:rPr>
              <a:t>的荣光，</a:t>
            </a:r>
            <a:endParaRPr lang="en-US" altLang="zh-TW" sz="44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4400" b="1" i="0" dirty="0">
                <a:solidFill>
                  <a:srgbClr val="0070C0"/>
                </a:solidFill>
                <a:effectLst/>
                <a:latin typeface="Microsoft YaHei UI" panose="020B0503020204020204" pitchFamily="34" charset="-122"/>
                <a:ea typeface="Microsoft YaHei UI" panose="020B0503020204020204" pitchFamily="34" charset="-122"/>
              </a:rPr>
              <a:t>正是父独生子的荣光。</a:t>
            </a:r>
            <a:endParaRPr lang="en-US" altLang="zh-TW" sz="44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endParaRPr lang="en-US" altLang="zh-TW" sz="44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CN" altLang="en-US" sz="4400" b="1" dirty="0">
                <a:solidFill>
                  <a:srgbClr val="0070C0"/>
                </a:solidFill>
                <a:latin typeface="Microsoft YaHei UI" panose="020B0503020204020204" pitchFamily="34" charset="-122"/>
                <a:ea typeface="Microsoft YaHei UI" panose="020B0503020204020204" pitchFamily="34" charset="-122"/>
              </a:rPr>
              <a:t>（</a:t>
            </a:r>
            <a:r>
              <a:rPr lang="zh-TW" altLang="en-US" sz="4400" b="1" dirty="0">
                <a:solidFill>
                  <a:srgbClr val="0070C0"/>
                </a:solidFill>
                <a:latin typeface="Microsoft YaHei UI" panose="020B0503020204020204" pitchFamily="34" charset="-122"/>
                <a:ea typeface="Microsoft YaHei UI" panose="020B0503020204020204" pitchFamily="34" charset="-122"/>
              </a:rPr>
              <a:t>約翰福音</a:t>
            </a:r>
            <a:r>
              <a:rPr lang="en-US" altLang="zh-TW" sz="4400" b="1" dirty="0">
                <a:solidFill>
                  <a:srgbClr val="0070C0"/>
                </a:solidFill>
                <a:latin typeface="Microsoft YaHei UI" panose="020B0503020204020204" pitchFamily="34" charset="-122"/>
                <a:ea typeface="Microsoft YaHei UI" panose="020B0503020204020204" pitchFamily="34" charset="-122"/>
              </a:rPr>
              <a:t>1:14</a:t>
            </a:r>
            <a:r>
              <a:rPr lang="zh-CN" altLang="en-US" sz="4400" b="1" dirty="0">
                <a:solidFill>
                  <a:srgbClr val="0070C0"/>
                </a:solidFill>
                <a:latin typeface="Microsoft YaHei UI" panose="020B0503020204020204" pitchFamily="34" charset="-122"/>
                <a:ea typeface="Microsoft YaHei UI" panose="020B0503020204020204" pitchFamily="34" charset="-122"/>
              </a:rPr>
              <a:t>）</a:t>
            </a:r>
            <a:endParaRPr lang="en-US" sz="4400" b="1" dirty="0">
              <a:solidFill>
                <a:srgbClr val="0070C0"/>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653221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6922F-2F17-94F7-0DAE-8824372BB18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F653DFF-3888-F048-E9DD-349E15B2739F}"/>
              </a:ext>
            </a:extLst>
          </p:cNvPr>
          <p:cNvSpPr>
            <a:spLocks noGrp="1"/>
          </p:cNvSpPr>
          <p:nvPr>
            <p:ph idx="1"/>
          </p:nvPr>
        </p:nvSpPr>
        <p:spPr>
          <a:xfrm>
            <a:off x="457200" y="1151906"/>
            <a:ext cx="8229600" cy="4548250"/>
          </a:xfrm>
        </p:spPr>
        <p:txBody>
          <a:bodyPr>
            <a:normAutofit/>
          </a:bodyPr>
          <a:lstStyle/>
          <a:p>
            <a:pPr marL="0" indent="0" algn="ctr">
              <a:buNone/>
            </a:pPr>
            <a:r>
              <a:rPr lang="zh-TW" altLang="en-US" sz="4800" b="1" dirty="0">
                <a:solidFill>
                  <a:srgbClr val="0070C0"/>
                </a:solidFill>
                <a:latin typeface="Microsoft YaHei UI" panose="020B0503020204020204" pitchFamily="34" charset="-122"/>
                <a:ea typeface="Microsoft YaHei UI" panose="020B0503020204020204" pitchFamily="34" charset="-122"/>
              </a:rPr>
              <a:t>祂</a:t>
            </a:r>
            <a:r>
              <a:rPr lang="zh-TW" altLang="en-US" sz="4800" b="1" i="0" dirty="0">
                <a:solidFill>
                  <a:srgbClr val="0070C0"/>
                </a:solidFill>
                <a:effectLst/>
                <a:latin typeface="Microsoft YaHei UI" panose="020B0503020204020204" pitchFamily="34" charset="-122"/>
                <a:ea typeface="Microsoft YaHei UI" panose="020B0503020204020204" pitchFamily="34" charset="-122"/>
              </a:rPr>
              <a:t>是神荣耀所发的光辉，</a:t>
            </a:r>
            <a:endParaRPr lang="en-US" altLang="zh-TW" sz="48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4800" b="1" i="0" dirty="0">
                <a:solidFill>
                  <a:srgbClr val="0070C0"/>
                </a:solidFill>
                <a:effectLst/>
                <a:latin typeface="Microsoft YaHei UI" panose="020B0503020204020204" pitchFamily="34" charset="-122"/>
                <a:ea typeface="Microsoft YaHei UI" panose="020B0503020204020204" pitchFamily="34" charset="-122"/>
              </a:rPr>
              <a:t>是神本体的真像，</a:t>
            </a:r>
            <a:endParaRPr lang="en-US" altLang="zh-TW" sz="48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4800" b="1" i="0" dirty="0">
                <a:solidFill>
                  <a:srgbClr val="0070C0"/>
                </a:solidFill>
                <a:effectLst/>
                <a:latin typeface="Microsoft YaHei UI" panose="020B0503020204020204" pitchFamily="34" charset="-122"/>
                <a:ea typeface="Microsoft YaHei UI" panose="020B0503020204020204" pitchFamily="34" charset="-122"/>
              </a:rPr>
              <a:t>常用祂权能的命令托住万有。</a:t>
            </a:r>
            <a:endParaRPr lang="en-US" altLang="zh-TW" sz="48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endParaRPr lang="en-US" sz="4800" b="1" dirty="0">
              <a:solidFill>
                <a:srgbClr val="0070C0"/>
              </a:solidFill>
              <a:latin typeface="Microsoft YaHei UI" panose="020B0503020204020204" pitchFamily="34" charset="-122"/>
              <a:ea typeface="Microsoft YaHei UI" panose="020B0503020204020204" pitchFamily="34" charset="-122"/>
            </a:endParaRPr>
          </a:p>
          <a:p>
            <a:pPr marL="0" indent="0" algn="ctr">
              <a:buNone/>
            </a:pPr>
            <a:r>
              <a:rPr lang="zh-CN" altLang="en-US" sz="4800" b="1" dirty="0">
                <a:solidFill>
                  <a:srgbClr val="0070C0"/>
                </a:solidFill>
                <a:latin typeface="Microsoft YaHei UI" panose="020B0503020204020204" pitchFamily="34" charset="-122"/>
                <a:ea typeface="Microsoft YaHei UI" panose="020B0503020204020204" pitchFamily="34" charset="-122"/>
              </a:rPr>
              <a:t>（</a:t>
            </a:r>
            <a:r>
              <a:rPr lang="zh-TW" altLang="en-US" sz="4800" b="1" dirty="0">
                <a:solidFill>
                  <a:srgbClr val="0070C0"/>
                </a:solidFill>
                <a:latin typeface="Microsoft YaHei UI" panose="020B0503020204020204" pitchFamily="34" charset="-122"/>
                <a:ea typeface="Microsoft YaHei UI" panose="020B0503020204020204" pitchFamily="34" charset="-122"/>
              </a:rPr>
              <a:t>希伯来书</a:t>
            </a:r>
            <a:r>
              <a:rPr lang="en-US" altLang="zh-CN" sz="4800" b="1" dirty="0">
                <a:solidFill>
                  <a:srgbClr val="0070C0"/>
                </a:solidFill>
                <a:latin typeface="Microsoft YaHei UI" panose="020B0503020204020204" pitchFamily="34" charset="-122"/>
                <a:ea typeface="Microsoft YaHei UI" panose="020B0503020204020204" pitchFamily="34" charset="-122"/>
              </a:rPr>
              <a:t>1:3</a:t>
            </a:r>
            <a:r>
              <a:rPr lang="zh-CN" altLang="en-US" sz="4800" b="1" dirty="0">
                <a:solidFill>
                  <a:srgbClr val="0070C0"/>
                </a:solidFill>
                <a:latin typeface="Microsoft YaHei UI" panose="020B0503020204020204" pitchFamily="34" charset="-122"/>
                <a:ea typeface="Microsoft YaHei UI" panose="020B0503020204020204" pitchFamily="34" charset="-122"/>
              </a:rPr>
              <a:t>）</a:t>
            </a:r>
            <a:endParaRPr lang="en-US" sz="4800" b="1" dirty="0">
              <a:solidFill>
                <a:srgbClr val="0070C0"/>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431182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8FD4-AD23-F876-38C8-5AC3D995916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EC2A3E-583D-B256-1D19-4ECB43C0EF32}"/>
              </a:ext>
            </a:extLst>
          </p:cNvPr>
          <p:cNvSpPr>
            <a:spLocks noGrp="1"/>
          </p:cNvSpPr>
          <p:nvPr>
            <p:ph idx="1"/>
          </p:nvPr>
        </p:nvSpPr>
        <p:spPr>
          <a:xfrm>
            <a:off x="605642" y="926276"/>
            <a:ext cx="8081158" cy="5199888"/>
          </a:xfrm>
        </p:spPr>
        <p:txBody>
          <a:bodyPr>
            <a:normAutofit fontScale="92500" lnSpcReduction="20000"/>
          </a:bodyPr>
          <a:lstStyle/>
          <a:p>
            <a:pPr marL="0" indent="0" algn="ctr">
              <a:buNone/>
            </a:pPr>
            <a:r>
              <a:rPr lang="zh-TW" altLang="en-US" sz="5800" b="1" i="0" dirty="0">
                <a:solidFill>
                  <a:srgbClr val="0070C0"/>
                </a:solidFill>
                <a:effectLst/>
                <a:latin typeface="Microsoft YaHei UI" panose="020B0503020204020204" pitchFamily="34" charset="-122"/>
                <a:ea typeface="Microsoft YaHei UI" panose="020B0503020204020204" pitchFamily="34" charset="-122"/>
              </a:rPr>
              <a:t>耶稣说：</a:t>
            </a:r>
            <a:endParaRPr lang="en-US" altLang="zh-TW" sz="58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5800" b="1" i="0" dirty="0">
                <a:solidFill>
                  <a:srgbClr val="0070C0"/>
                </a:solidFill>
                <a:effectLst/>
                <a:latin typeface="Microsoft YaHei UI" panose="020B0503020204020204" pitchFamily="34" charset="-122"/>
                <a:ea typeface="Microsoft YaHei UI" panose="020B0503020204020204" pitchFamily="34" charset="-122"/>
              </a:rPr>
              <a:t>我就是道路、真理、生命。</a:t>
            </a:r>
            <a:endParaRPr lang="en-US" altLang="zh-TW" sz="58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5800" b="1" i="0" dirty="0">
                <a:solidFill>
                  <a:srgbClr val="0070C0"/>
                </a:solidFill>
                <a:effectLst/>
                <a:latin typeface="Microsoft YaHei UI" panose="020B0503020204020204" pitchFamily="34" charset="-122"/>
                <a:ea typeface="Microsoft YaHei UI" panose="020B0503020204020204" pitchFamily="34" charset="-122"/>
              </a:rPr>
              <a:t>若不借着我，</a:t>
            </a:r>
            <a:endParaRPr lang="en-US" altLang="zh-TW" sz="58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5800" b="1" i="0" dirty="0">
                <a:solidFill>
                  <a:srgbClr val="0070C0"/>
                </a:solidFill>
                <a:effectLst/>
                <a:latin typeface="Microsoft YaHei UI" panose="020B0503020204020204" pitchFamily="34" charset="-122"/>
                <a:ea typeface="Microsoft YaHei UI" panose="020B0503020204020204" pitchFamily="34" charset="-122"/>
              </a:rPr>
              <a:t>没有人能到父那里去。</a:t>
            </a:r>
            <a:endParaRPr lang="en-US" altLang="zh-TW" sz="58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endParaRPr lang="en-US" altLang="zh-TW" sz="4800" b="1" dirty="0">
              <a:solidFill>
                <a:srgbClr val="0070C0"/>
              </a:solidFill>
              <a:latin typeface="Microsoft YaHei UI" panose="020B0503020204020204" pitchFamily="34" charset="-122"/>
              <a:ea typeface="Microsoft YaHei UI" panose="020B0503020204020204" pitchFamily="34" charset="-122"/>
            </a:endParaRPr>
          </a:p>
          <a:p>
            <a:pPr marL="0" indent="0" algn="ctr">
              <a:buNone/>
            </a:pPr>
            <a:r>
              <a:rPr lang="zh-CN" altLang="en-US" sz="4800" b="1" i="0" dirty="0">
                <a:solidFill>
                  <a:srgbClr val="0070C0"/>
                </a:solidFill>
                <a:effectLst/>
                <a:latin typeface="Microsoft YaHei UI" panose="020B0503020204020204" pitchFamily="34" charset="-122"/>
                <a:ea typeface="Microsoft YaHei UI" panose="020B0503020204020204" pitchFamily="34" charset="-122"/>
              </a:rPr>
              <a:t>（</a:t>
            </a:r>
            <a:r>
              <a:rPr lang="zh-TW" altLang="en-US" sz="4800" b="1" i="0" dirty="0">
                <a:solidFill>
                  <a:srgbClr val="0070C0"/>
                </a:solidFill>
                <a:effectLst/>
                <a:latin typeface="Microsoft YaHei UI" panose="020B0503020204020204" pitchFamily="34" charset="-122"/>
                <a:ea typeface="Microsoft YaHei UI" panose="020B0503020204020204" pitchFamily="34" charset="-122"/>
              </a:rPr>
              <a:t>约翰福音</a:t>
            </a:r>
            <a:r>
              <a:rPr lang="en-US" altLang="zh-CN" sz="4800" b="1" i="0" dirty="0">
                <a:solidFill>
                  <a:srgbClr val="0070C0"/>
                </a:solidFill>
                <a:effectLst/>
                <a:latin typeface="Microsoft YaHei UI" panose="020B0503020204020204" pitchFamily="34" charset="-122"/>
                <a:ea typeface="Microsoft YaHei UI" panose="020B0503020204020204" pitchFamily="34" charset="-122"/>
              </a:rPr>
              <a:t>14:6</a:t>
            </a:r>
            <a:r>
              <a:rPr lang="zh-CN" altLang="en-US" sz="4800" b="1" i="0" dirty="0">
                <a:solidFill>
                  <a:srgbClr val="0070C0"/>
                </a:solidFill>
                <a:effectLst/>
                <a:latin typeface="Microsoft YaHei UI" panose="020B0503020204020204" pitchFamily="34" charset="-122"/>
                <a:ea typeface="Microsoft YaHei UI" panose="020B0503020204020204" pitchFamily="34" charset="-122"/>
              </a:rPr>
              <a:t>）</a:t>
            </a:r>
            <a:br>
              <a:rPr lang="zh-TW" altLang="en-US" b="0" i="0" dirty="0">
                <a:solidFill>
                  <a:srgbClr val="001320"/>
                </a:solidFill>
                <a:effectLst/>
                <a:latin typeface="Arial" panose="020B0604020202020204" pitchFamily="34" charset="0"/>
              </a:rPr>
            </a:br>
            <a:endParaRPr lang="en-US" dirty="0"/>
          </a:p>
        </p:txBody>
      </p:sp>
    </p:spTree>
    <p:extLst>
      <p:ext uri="{BB962C8B-B14F-4D97-AF65-F5344CB8AC3E}">
        <p14:creationId xmlns:p14="http://schemas.microsoft.com/office/powerpoint/2010/main" val="1289238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AC232-262C-A944-15D3-9F2B07ACC7B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3722380-369F-FCCD-1C98-96865507FFEF}"/>
              </a:ext>
            </a:extLst>
          </p:cNvPr>
          <p:cNvSpPr>
            <a:spLocks noGrp="1"/>
          </p:cNvSpPr>
          <p:nvPr>
            <p:ph idx="1"/>
          </p:nvPr>
        </p:nvSpPr>
        <p:spPr>
          <a:xfrm>
            <a:off x="457200" y="1021278"/>
            <a:ext cx="8229600" cy="5104885"/>
          </a:xfrm>
        </p:spPr>
        <p:txBody>
          <a:bodyPr>
            <a:normAutofit/>
          </a:bodyPr>
          <a:lstStyle/>
          <a:p>
            <a:pPr marL="0" indent="0" algn="ctr">
              <a:buNone/>
            </a:pPr>
            <a:r>
              <a:rPr lang="zh-TW" altLang="en-US" sz="4800" b="1" i="0" dirty="0">
                <a:solidFill>
                  <a:srgbClr val="0070C0"/>
                </a:solidFill>
                <a:effectLst/>
                <a:latin typeface="Microsoft YaHei UI" panose="020B0503020204020204" pitchFamily="34" charset="-122"/>
                <a:ea typeface="Microsoft YaHei UI" panose="020B0503020204020204" pitchFamily="34" charset="-122"/>
              </a:rPr>
              <a:t>耶稣说：经上记着说：</a:t>
            </a:r>
            <a:endParaRPr lang="en-US" altLang="zh-TW" sz="48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4800" b="1" i="0" dirty="0">
                <a:solidFill>
                  <a:srgbClr val="0070C0"/>
                </a:solidFill>
                <a:effectLst/>
                <a:latin typeface="Microsoft YaHei UI" panose="020B0503020204020204" pitchFamily="34" charset="-122"/>
                <a:ea typeface="Microsoft YaHei UI" panose="020B0503020204020204" pitchFamily="34" charset="-122"/>
              </a:rPr>
              <a:t>人活着不是单靠食物，</a:t>
            </a:r>
            <a:endParaRPr lang="en-US" altLang="zh-TW" sz="48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4800" b="1" i="0" dirty="0">
                <a:solidFill>
                  <a:srgbClr val="0070C0"/>
                </a:solidFill>
                <a:effectLst/>
                <a:latin typeface="Microsoft YaHei UI" panose="020B0503020204020204" pitchFamily="34" charset="-122"/>
                <a:ea typeface="Microsoft YaHei UI" panose="020B0503020204020204" pitchFamily="34" charset="-122"/>
              </a:rPr>
              <a:t>乃是靠神口里所出的一切话。 </a:t>
            </a:r>
            <a:endParaRPr lang="en-US" altLang="zh-TW" sz="48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endParaRPr lang="en-US" altLang="zh-TW" sz="44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CN" altLang="en-US" sz="4400" b="1" dirty="0">
                <a:solidFill>
                  <a:srgbClr val="0070C0"/>
                </a:solidFill>
                <a:latin typeface="Microsoft YaHei UI" panose="020B0503020204020204" pitchFamily="34" charset="-122"/>
                <a:ea typeface="Microsoft YaHei UI" panose="020B0503020204020204" pitchFamily="34" charset="-122"/>
              </a:rPr>
              <a:t>（</a:t>
            </a:r>
            <a:r>
              <a:rPr lang="zh-TW" altLang="en-US" sz="4400" b="1" dirty="0">
                <a:solidFill>
                  <a:srgbClr val="0070C0"/>
                </a:solidFill>
                <a:latin typeface="Microsoft YaHei UI" panose="020B0503020204020204" pitchFamily="34" charset="-122"/>
                <a:ea typeface="Microsoft YaHei UI" panose="020B0503020204020204" pitchFamily="34" charset="-122"/>
              </a:rPr>
              <a:t>馬太福音</a:t>
            </a:r>
            <a:r>
              <a:rPr lang="en-US" altLang="zh-TW" sz="4400" b="1" dirty="0">
                <a:solidFill>
                  <a:srgbClr val="0070C0"/>
                </a:solidFill>
                <a:latin typeface="Microsoft YaHei UI" panose="020B0503020204020204" pitchFamily="34" charset="-122"/>
                <a:ea typeface="Microsoft YaHei UI" panose="020B0503020204020204" pitchFamily="34" charset="-122"/>
              </a:rPr>
              <a:t>4:4</a:t>
            </a:r>
            <a:r>
              <a:rPr lang="zh-CN" altLang="en-US" sz="4400" b="1" dirty="0">
                <a:solidFill>
                  <a:srgbClr val="0070C0"/>
                </a:solidFill>
                <a:latin typeface="Microsoft YaHei UI" panose="020B0503020204020204" pitchFamily="34" charset="-122"/>
                <a:ea typeface="Microsoft YaHei UI" panose="020B0503020204020204" pitchFamily="34" charset="-122"/>
              </a:rPr>
              <a:t>）</a:t>
            </a:r>
            <a:endParaRPr lang="en-US" sz="4400" b="1" dirty="0">
              <a:solidFill>
                <a:srgbClr val="0070C0"/>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297738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8B50E8-3FC2-9CD2-C91C-5CBA185E6816}"/>
              </a:ext>
            </a:extLst>
          </p:cNvPr>
          <p:cNvSpPr>
            <a:spLocks noGrp="1"/>
          </p:cNvSpPr>
          <p:nvPr>
            <p:ph type="title"/>
          </p:nvPr>
        </p:nvSpPr>
        <p:spPr>
          <a:xfrm>
            <a:off x="878305" y="1396686"/>
            <a:ext cx="2430380" cy="4064628"/>
          </a:xfrm>
        </p:spPr>
        <p:txBody>
          <a:bodyPr>
            <a:normAutofit fontScale="90000"/>
          </a:bodyPr>
          <a:lstStyle/>
          <a:p>
            <a:r>
              <a:rPr lang="en-US" altLang="zh-TW" sz="5400" b="1" dirty="0">
                <a:solidFill>
                  <a:schemeClr val="bg1"/>
                </a:solidFill>
                <a:latin typeface="Microsoft YaHei UI" panose="020B0503020204020204" pitchFamily="34" charset="-122"/>
                <a:ea typeface="Microsoft YaHei UI" panose="020B0503020204020204" pitchFamily="34" charset="-122"/>
              </a:rPr>
              <a:t>CODE</a:t>
            </a:r>
            <a:br>
              <a:rPr lang="en-US" altLang="zh-TW" b="1" dirty="0">
                <a:solidFill>
                  <a:schemeClr val="bg1"/>
                </a:solidFill>
                <a:latin typeface="Microsoft YaHei UI" panose="020B0503020204020204" pitchFamily="34" charset="-122"/>
                <a:ea typeface="Microsoft YaHei UI" panose="020B0503020204020204" pitchFamily="34" charset="-122"/>
              </a:rPr>
            </a:br>
            <a:br>
              <a:rPr lang="en-US" altLang="zh-TW" b="1" dirty="0">
                <a:solidFill>
                  <a:schemeClr val="bg1"/>
                </a:solidFill>
                <a:latin typeface="Microsoft YaHei UI" panose="020B0503020204020204" pitchFamily="34" charset="-122"/>
                <a:ea typeface="Microsoft YaHei UI" panose="020B0503020204020204" pitchFamily="34" charset="-122"/>
              </a:rPr>
            </a:br>
            <a:r>
              <a:rPr lang="zh-TW" b="1" dirty="0">
                <a:solidFill>
                  <a:schemeClr val="bg1"/>
                </a:solidFill>
                <a:latin typeface="Microsoft YaHei UI" panose="020B0503020204020204" pitchFamily="34" charset="-122"/>
                <a:ea typeface="Microsoft YaHei UI" panose="020B0503020204020204" pitchFamily="34" charset="-122"/>
              </a:rPr>
              <a:t>一切有</a:t>
            </a:r>
            <a:br>
              <a:rPr lang="en-US" altLang="zh-TW" b="1" dirty="0">
                <a:solidFill>
                  <a:schemeClr val="bg1"/>
                </a:solidFill>
                <a:latin typeface="Microsoft YaHei UI" panose="020B0503020204020204" pitchFamily="34" charset="-122"/>
                <a:ea typeface="Microsoft YaHei UI" panose="020B0503020204020204" pitchFamily="34" charset="-122"/>
              </a:rPr>
            </a:br>
            <a:r>
              <a:rPr lang="zh-TW" b="1" dirty="0">
                <a:solidFill>
                  <a:schemeClr val="bg1"/>
                </a:solidFill>
                <a:latin typeface="Microsoft YaHei UI" panose="020B0503020204020204" pitchFamily="34" charset="-122"/>
                <a:ea typeface="Microsoft YaHei UI" panose="020B0503020204020204" pitchFamily="34" charset="-122"/>
              </a:rPr>
              <a:t>运行法则</a:t>
            </a:r>
            <a:br>
              <a:rPr lang="en-US" altLang="zh-TW" b="1" dirty="0">
                <a:solidFill>
                  <a:schemeClr val="bg1"/>
                </a:solidFill>
                <a:latin typeface="Microsoft YaHei UI" panose="020B0503020204020204" pitchFamily="34" charset="-122"/>
                <a:ea typeface="Microsoft YaHei UI" panose="020B0503020204020204" pitchFamily="34" charset="-122"/>
              </a:rPr>
            </a:br>
            <a:r>
              <a:rPr lang="zh-TW" altLang="en-US" b="1" dirty="0">
                <a:solidFill>
                  <a:schemeClr val="bg1"/>
                </a:solidFill>
                <a:latin typeface="Microsoft YaHei UI" panose="020B0503020204020204" pitchFamily="34" charset="-122"/>
                <a:ea typeface="Microsoft YaHei UI" panose="020B0503020204020204" pitchFamily="34" charset="-122"/>
              </a:rPr>
              <a:t>与程序</a:t>
            </a:r>
            <a:br>
              <a:rPr lang="en-US" b="1" dirty="0">
                <a:latin typeface="Microsoft YaHei UI" panose="020B0503020204020204" pitchFamily="34" charset="-122"/>
                <a:ea typeface="Microsoft YaHei UI" panose="020B0503020204020204" pitchFamily="34" charset="-122"/>
              </a:rPr>
            </a:br>
            <a:endParaRPr lang="en-US" b="1" dirty="0">
              <a:solidFill>
                <a:schemeClr val="bg1"/>
              </a:solidFill>
              <a:latin typeface="Microsoft YaHei UI" panose="020B0503020204020204" pitchFamily="34" charset="-122"/>
              <a:ea typeface="Microsoft YaHei UI" panose="020B0503020204020204" pitchFamily="34" charset="-122"/>
            </a:endParaRPr>
          </a:p>
        </p:txBody>
      </p:sp>
      <p:sp>
        <p:nvSpPr>
          <p:cNvPr id="14" name="Arc 1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4D40985-2AE6-DCD5-E457-49948A85A58C}"/>
              </a:ext>
            </a:extLst>
          </p:cNvPr>
          <p:cNvSpPr>
            <a:spLocks noGrp="1"/>
          </p:cNvSpPr>
          <p:nvPr>
            <p:ph idx="1"/>
          </p:nvPr>
        </p:nvSpPr>
        <p:spPr>
          <a:xfrm>
            <a:off x="4027614" y="581667"/>
            <a:ext cx="4152298" cy="5949762"/>
          </a:xfrm>
        </p:spPr>
        <p:txBody>
          <a:bodyPr>
            <a:normAutofit fontScale="70000" lnSpcReduction="20000"/>
          </a:bodyPr>
          <a:lstStyle/>
          <a:p>
            <a:pPr marL="0" indent="0" algn="ctr">
              <a:buNone/>
            </a:pPr>
            <a:endParaRPr lang="en-US" b="1" dirty="0">
              <a:latin typeface="Microsoft YaHei UI" panose="020B0503020204020204" pitchFamily="34" charset="-122"/>
              <a:ea typeface="Microsoft YaHei UI" panose="020B0503020204020204" pitchFamily="34" charset="-122"/>
            </a:endParaRPr>
          </a:p>
          <a:p>
            <a:pPr marL="0" indent="0" algn="ctr">
              <a:buNone/>
            </a:pPr>
            <a:endParaRPr lang="en-US" sz="4400" b="1" dirty="0">
              <a:solidFill>
                <a:schemeClr val="accent6">
                  <a:lumMod val="75000"/>
                </a:schemeClr>
              </a:solidFill>
              <a:latin typeface="Microsoft YaHei UI" panose="020B0503020204020204" pitchFamily="34" charset="-122"/>
              <a:ea typeface="Microsoft YaHei UI" panose="020B0503020204020204" pitchFamily="34" charset="-122"/>
            </a:endParaRPr>
          </a:p>
          <a:p>
            <a:pPr marL="0" indent="0" algn="ctr">
              <a:buNone/>
            </a:pPr>
            <a:r>
              <a:rPr lang="zh-TW" altLang="en-US" sz="9400" b="1" dirty="0">
                <a:solidFill>
                  <a:schemeClr val="accent6">
                    <a:lumMod val="75000"/>
                  </a:schemeClr>
                </a:solidFill>
                <a:latin typeface="Microsoft YaHei UI" panose="020B0503020204020204" pitchFamily="34" charset="-122"/>
                <a:ea typeface="Microsoft YaHei UI" panose="020B0503020204020204" pitchFamily="34" charset="-122"/>
              </a:rPr>
              <a:t>神的律</a:t>
            </a:r>
            <a:endParaRPr lang="en-US" altLang="zh-TW" sz="9400" b="1" dirty="0">
              <a:solidFill>
                <a:schemeClr val="accent6">
                  <a:lumMod val="75000"/>
                </a:schemeClr>
              </a:solidFill>
              <a:latin typeface="Microsoft YaHei UI" panose="020B0503020204020204" pitchFamily="34" charset="-122"/>
              <a:ea typeface="Microsoft YaHei UI" panose="020B0503020204020204" pitchFamily="34" charset="-122"/>
            </a:endParaRPr>
          </a:p>
          <a:p>
            <a:pPr marL="0" indent="0" algn="ctr">
              <a:buNone/>
            </a:pPr>
            <a:br>
              <a:rPr lang="en-US" altLang="zh-TW" sz="6000" b="1" dirty="0">
                <a:solidFill>
                  <a:schemeClr val="accent6">
                    <a:lumMod val="75000"/>
                  </a:schemeClr>
                </a:solidFill>
                <a:latin typeface="Microsoft YaHei UI" panose="020B0503020204020204" pitchFamily="34" charset="-122"/>
                <a:ea typeface="Microsoft YaHei UI" panose="020B0503020204020204" pitchFamily="34" charset="-122"/>
              </a:rPr>
            </a:br>
            <a:r>
              <a:rPr lang="zh-CN" altLang="en-US" sz="6000" b="1" dirty="0">
                <a:solidFill>
                  <a:schemeClr val="accent6">
                    <a:lumMod val="75000"/>
                  </a:schemeClr>
                </a:solidFill>
                <a:latin typeface="Microsoft YaHei UI" panose="020B0503020204020204" pitchFamily="34" charset="-122"/>
                <a:ea typeface="Microsoft YaHei UI" panose="020B0503020204020204" pitchFamily="34" charset="-122"/>
              </a:rPr>
              <a:t>是</a:t>
            </a:r>
            <a:endParaRPr lang="en-US" altLang="zh-CN" sz="6000" b="1" dirty="0">
              <a:solidFill>
                <a:schemeClr val="accent6">
                  <a:lumMod val="75000"/>
                </a:schemeClr>
              </a:solidFill>
              <a:latin typeface="Microsoft YaHei UI" panose="020B0503020204020204" pitchFamily="34" charset="-122"/>
              <a:ea typeface="Microsoft YaHei UI" panose="020B0503020204020204" pitchFamily="34" charset="-122"/>
            </a:endParaRPr>
          </a:p>
          <a:p>
            <a:pPr marL="0" indent="0" algn="ctr">
              <a:buNone/>
            </a:pPr>
            <a:br>
              <a:rPr lang="en-US" altLang="zh-TW" sz="6000" b="1" dirty="0">
                <a:solidFill>
                  <a:schemeClr val="accent6">
                    <a:lumMod val="75000"/>
                  </a:schemeClr>
                </a:solidFill>
                <a:latin typeface="Microsoft YaHei UI" panose="020B0503020204020204" pitchFamily="34" charset="-122"/>
                <a:ea typeface="Microsoft YaHei UI" panose="020B0503020204020204" pitchFamily="34" charset="-122"/>
              </a:rPr>
            </a:br>
            <a:r>
              <a:rPr lang="zh-TW" altLang="en-US" sz="7700" b="1" u="sng" dirty="0">
                <a:solidFill>
                  <a:schemeClr val="accent6">
                    <a:lumMod val="75000"/>
                  </a:schemeClr>
                </a:solidFill>
                <a:latin typeface="Microsoft YaHei UI" panose="020B0503020204020204" pitchFamily="34" charset="-122"/>
                <a:ea typeface="Microsoft YaHei UI" panose="020B0503020204020204" pitchFamily="34" charset="-122"/>
              </a:rPr>
              <a:t>生命</a:t>
            </a:r>
            <a:r>
              <a:rPr lang="zh-CN" altLang="en-US" sz="7700" b="1" u="sng" dirty="0">
                <a:solidFill>
                  <a:schemeClr val="accent6">
                    <a:lumMod val="75000"/>
                  </a:schemeClr>
                </a:solidFill>
                <a:latin typeface="Microsoft YaHei UI" panose="020B0503020204020204" pitchFamily="34" charset="-122"/>
                <a:ea typeface="Microsoft YaHei UI" panose="020B0503020204020204" pitchFamily="34" charset="-122"/>
              </a:rPr>
              <a:t> </a:t>
            </a:r>
            <a:r>
              <a:rPr lang="zh-TW" altLang="en-US" sz="7700" b="1" u="sng" dirty="0">
                <a:solidFill>
                  <a:schemeClr val="accent6">
                    <a:lumMod val="75000"/>
                  </a:schemeClr>
                </a:solidFill>
                <a:latin typeface="Microsoft YaHei UI" panose="020B0503020204020204" pitchFamily="34" charset="-122"/>
                <a:ea typeface="Microsoft YaHei UI" panose="020B0503020204020204" pitchFamily="34" charset="-122"/>
              </a:rPr>
              <a:t>生活</a:t>
            </a:r>
            <a:endParaRPr lang="en-US" altLang="zh-TW" sz="7700" b="1" u="sng" dirty="0">
              <a:solidFill>
                <a:schemeClr val="accent6">
                  <a:lumMod val="75000"/>
                </a:schemeClr>
              </a:solidFill>
              <a:latin typeface="Microsoft YaHei UI" panose="020B0503020204020204" pitchFamily="34" charset="-122"/>
              <a:ea typeface="Microsoft YaHei UI" panose="020B0503020204020204" pitchFamily="34" charset="-122"/>
            </a:endParaRPr>
          </a:p>
          <a:p>
            <a:pPr marL="0" indent="0" algn="ctr">
              <a:buNone/>
            </a:pPr>
            <a:r>
              <a:rPr lang="zh-TW" altLang="en-US" sz="7700" b="1" u="sng" dirty="0">
                <a:solidFill>
                  <a:schemeClr val="accent6">
                    <a:lumMod val="75000"/>
                  </a:schemeClr>
                </a:solidFill>
                <a:latin typeface="Microsoft YaHei UI" panose="020B0503020204020204" pitchFamily="34" charset="-122"/>
                <a:ea typeface="Microsoft YaHei UI" panose="020B0503020204020204" pitchFamily="34" charset="-122"/>
              </a:rPr>
              <a:t>運行的</a:t>
            </a:r>
            <a:endParaRPr lang="en-US" altLang="zh-TW" sz="7700" b="1" u="sng" dirty="0">
              <a:solidFill>
                <a:schemeClr val="accent6">
                  <a:lumMod val="75000"/>
                </a:schemeClr>
              </a:solidFill>
              <a:latin typeface="Microsoft YaHei UI" panose="020B0503020204020204" pitchFamily="34" charset="-122"/>
              <a:ea typeface="Microsoft YaHei UI" panose="020B0503020204020204" pitchFamily="34" charset="-122"/>
            </a:endParaRPr>
          </a:p>
          <a:p>
            <a:pPr marL="0" indent="0" algn="ctr">
              <a:buNone/>
            </a:pPr>
            <a:r>
              <a:rPr lang="zh-TW" altLang="en-US" sz="7700" b="1" u="sng" dirty="0">
                <a:solidFill>
                  <a:schemeClr val="accent6">
                    <a:lumMod val="75000"/>
                  </a:schemeClr>
                </a:solidFill>
                <a:latin typeface="Microsoft YaHei UI" panose="020B0503020204020204" pitchFamily="34" charset="-122"/>
                <a:ea typeface="Microsoft YaHei UI" panose="020B0503020204020204" pitchFamily="34" charset="-122"/>
              </a:rPr>
              <a:t>法則与程序</a:t>
            </a:r>
            <a:endParaRPr lang="en-US" sz="7700" b="1" u="sng" dirty="0">
              <a:solidFill>
                <a:schemeClr val="accent6">
                  <a:lumMod val="75000"/>
                </a:schemeClr>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404682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B0C3C-CC71-5B7C-7B8F-CFE9C3DD0236}"/>
              </a:ext>
            </a:extLst>
          </p:cNvPr>
          <p:cNvSpPr>
            <a:spLocks noGrp="1"/>
          </p:cNvSpPr>
          <p:nvPr>
            <p:ph type="title"/>
          </p:nvPr>
        </p:nvSpPr>
        <p:spPr>
          <a:xfrm>
            <a:off x="237506" y="274638"/>
            <a:ext cx="8668988" cy="1143000"/>
          </a:xfrm>
        </p:spPr>
        <p:txBody>
          <a:bodyPr>
            <a:normAutofit fontScale="90000"/>
          </a:bodyPr>
          <a:lstStyle/>
          <a:p>
            <a:br>
              <a:rPr lang="en-US" altLang="zh-TW" sz="5300" b="1" i="0" dirty="0">
                <a:solidFill>
                  <a:srgbClr val="7030A0"/>
                </a:solidFill>
                <a:effectLst/>
                <a:latin typeface="Microsoft YaHei UI" panose="020B0503020204020204" pitchFamily="34" charset="-122"/>
                <a:ea typeface="Microsoft YaHei UI" panose="020B0503020204020204" pitchFamily="34" charset="-122"/>
              </a:rPr>
            </a:br>
            <a:r>
              <a:rPr lang="zh-TW" altLang="en-US" b="1" i="0" dirty="0">
                <a:solidFill>
                  <a:srgbClr val="7030A0"/>
                </a:solidFill>
                <a:effectLst/>
                <a:latin typeface="Microsoft YaHei UI" panose="020B0503020204020204" pitchFamily="34" charset="-122"/>
                <a:ea typeface="Microsoft YaHei UI" panose="020B0503020204020204" pitchFamily="34" charset="-122"/>
              </a:rPr>
              <a:t>顺从</a:t>
            </a:r>
            <a:r>
              <a:rPr lang="zh-TW" altLang="en-US" b="1" i="0" dirty="0">
                <a:solidFill>
                  <a:schemeClr val="accent6">
                    <a:lumMod val="75000"/>
                  </a:schemeClr>
                </a:solidFill>
                <a:effectLst/>
                <a:latin typeface="Microsoft YaHei UI" panose="020B0503020204020204" pitchFamily="34" charset="-122"/>
                <a:ea typeface="Microsoft YaHei UI" panose="020B0503020204020204" pitchFamily="34" charset="-122"/>
              </a:rPr>
              <a:t>神的法則程序</a:t>
            </a:r>
            <a:r>
              <a:rPr lang="zh-CN" altLang="en-US" b="1" i="0" dirty="0">
                <a:solidFill>
                  <a:schemeClr val="accent6">
                    <a:lumMod val="75000"/>
                  </a:schemeClr>
                </a:solidFill>
                <a:effectLst/>
                <a:latin typeface="Microsoft YaHei UI" panose="020B0503020204020204" pitchFamily="34" charset="-122"/>
                <a:ea typeface="Microsoft YaHei UI" panose="020B0503020204020204" pitchFamily="34" charset="-122"/>
              </a:rPr>
              <a:t> </a:t>
            </a:r>
            <a:r>
              <a:rPr lang="zh-TW" altLang="en-US" b="1" dirty="0">
                <a:solidFill>
                  <a:srgbClr val="7030A0"/>
                </a:solidFill>
                <a:latin typeface="Microsoft YaHei UI" panose="020B0503020204020204" pitchFamily="34" charset="-122"/>
                <a:ea typeface="Microsoft YaHei UI" panose="020B0503020204020204" pitchFamily="34" charset="-122"/>
              </a:rPr>
              <a:t>彰显</a:t>
            </a:r>
            <a:r>
              <a:rPr lang="zh-TW" altLang="en-US" b="1" i="0" dirty="0">
                <a:solidFill>
                  <a:schemeClr val="accent6">
                    <a:lumMod val="75000"/>
                  </a:schemeClr>
                </a:solidFill>
                <a:effectLst/>
                <a:latin typeface="Microsoft YaHei UI" panose="020B0503020204020204" pitchFamily="34" charset="-122"/>
                <a:ea typeface="Microsoft YaHei UI" panose="020B0503020204020204" pitchFamily="34" charset="-122"/>
              </a:rPr>
              <a:t>神的真理作为</a:t>
            </a:r>
            <a:r>
              <a:rPr lang="zh-CN" altLang="en-US" b="1" dirty="0">
                <a:solidFill>
                  <a:srgbClr val="7030A0"/>
                </a:solidFill>
                <a:latin typeface="Microsoft YaHei UI" panose="020B0503020204020204" pitchFamily="34" charset="-122"/>
                <a:ea typeface="Microsoft YaHei UI" panose="020B0503020204020204" pitchFamily="34" charset="-122"/>
              </a:rPr>
              <a:t> </a:t>
            </a:r>
            <a:br>
              <a:rPr lang="en-US" altLang="zh-TW" sz="4400" b="1" i="0" dirty="0">
                <a:solidFill>
                  <a:srgbClr val="7030A0"/>
                </a:solidFill>
                <a:effectLst/>
                <a:latin typeface="Microsoft YaHei UI" panose="020B0503020204020204" pitchFamily="34" charset="-122"/>
                <a:ea typeface="Microsoft YaHei UI" panose="020B0503020204020204" pitchFamily="34" charset="-122"/>
              </a:rPr>
            </a:br>
            <a:endParaRPr lang="en-US" altLang="zh-TW" sz="4400" b="1" i="0" dirty="0">
              <a:solidFill>
                <a:srgbClr val="7030A0"/>
              </a:solidFill>
              <a:effectLst/>
              <a:latin typeface="Microsoft YaHei UI" panose="020B0503020204020204" pitchFamily="34" charset="-122"/>
              <a:ea typeface="Microsoft YaHei UI" panose="020B0503020204020204" pitchFamily="34" charset="-122"/>
            </a:endParaRPr>
          </a:p>
        </p:txBody>
      </p:sp>
      <p:sp>
        <p:nvSpPr>
          <p:cNvPr id="3" name="Content Placeholder 2">
            <a:extLst>
              <a:ext uri="{FF2B5EF4-FFF2-40B4-BE49-F238E27FC236}">
                <a16:creationId xmlns:a16="http://schemas.microsoft.com/office/drawing/2014/main" id="{473ED92E-E6F0-F58A-5F44-3ACC36BFB378}"/>
              </a:ext>
            </a:extLst>
          </p:cNvPr>
          <p:cNvSpPr>
            <a:spLocks noGrp="1"/>
          </p:cNvSpPr>
          <p:nvPr>
            <p:ph idx="1"/>
          </p:nvPr>
        </p:nvSpPr>
        <p:spPr>
          <a:xfrm>
            <a:off x="237506" y="1163782"/>
            <a:ext cx="8668988" cy="4962381"/>
          </a:xfrm>
        </p:spPr>
        <p:txBody>
          <a:bodyPr>
            <a:normAutofit fontScale="47500" lnSpcReduction="20000"/>
          </a:bodyPr>
          <a:lstStyle/>
          <a:p>
            <a:pPr marL="0" indent="0" algn="ctr">
              <a:buNone/>
            </a:pPr>
            <a:endParaRPr lang="en-US" altLang="zh-TW" b="1" i="0" dirty="0">
              <a:solidFill>
                <a:srgbClr val="00B05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6500" b="1" i="0" dirty="0">
                <a:solidFill>
                  <a:schemeClr val="accent6">
                    <a:lumMod val="75000"/>
                  </a:schemeClr>
                </a:solidFill>
                <a:effectLst/>
                <a:latin typeface="Microsoft YaHei UI" panose="020B0503020204020204" pitchFamily="34" charset="-122"/>
                <a:ea typeface="Microsoft YaHei UI" panose="020B0503020204020204" pitchFamily="34" charset="-122"/>
              </a:rPr>
              <a:t>神是</a:t>
            </a:r>
            <a:endParaRPr lang="en-US" altLang="zh-TW" sz="6500" b="1" i="0" dirty="0">
              <a:solidFill>
                <a:schemeClr val="accent6">
                  <a:lumMod val="75000"/>
                </a:schemeClr>
              </a:solidFill>
              <a:effectLst/>
              <a:latin typeface="Microsoft YaHei UI" panose="020B0503020204020204" pitchFamily="34" charset="-122"/>
              <a:ea typeface="Microsoft YaHei UI" panose="020B0503020204020204" pitchFamily="34" charset="-122"/>
            </a:endParaRPr>
          </a:p>
          <a:p>
            <a:pPr marL="0" indent="0" algn="ctr">
              <a:buNone/>
            </a:pPr>
            <a:r>
              <a:rPr lang="zh-CN" altLang="en-US" sz="6500" b="1" i="0" dirty="0">
                <a:solidFill>
                  <a:schemeClr val="accent6">
                    <a:lumMod val="75000"/>
                  </a:schemeClr>
                </a:solidFill>
                <a:effectLst/>
                <a:latin typeface="Microsoft YaHei UI" panose="020B0503020204020204" pitchFamily="34" charset="-122"/>
                <a:ea typeface="Microsoft YaHei UI" panose="020B0503020204020204" pitchFamily="34" charset="-122"/>
              </a:rPr>
              <a:t> </a:t>
            </a:r>
            <a:r>
              <a:rPr lang="zh-TW" altLang="en-US" sz="6500" b="1" i="0" dirty="0">
                <a:solidFill>
                  <a:schemeClr val="accent6">
                    <a:lumMod val="75000"/>
                  </a:schemeClr>
                </a:solidFill>
                <a:effectLst/>
                <a:latin typeface="Microsoft YaHei UI" panose="020B0503020204020204" pitchFamily="34" charset="-122"/>
                <a:ea typeface="Microsoft YaHei UI" panose="020B0503020204020204" pitchFamily="34" charset="-122"/>
              </a:rPr>
              <a:t>說有就有</a:t>
            </a:r>
            <a:r>
              <a:rPr lang="zh-CN" altLang="en-US" sz="6500" b="1" i="0" dirty="0">
                <a:solidFill>
                  <a:schemeClr val="accent6">
                    <a:lumMod val="75000"/>
                  </a:schemeClr>
                </a:solidFill>
                <a:effectLst/>
                <a:latin typeface="Microsoft YaHei UI" panose="020B0503020204020204" pitchFamily="34" charset="-122"/>
                <a:ea typeface="Microsoft YaHei UI" panose="020B0503020204020204" pitchFamily="34" charset="-122"/>
              </a:rPr>
              <a:t>，命立就立</a:t>
            </a:r>
            <a:r>
              <a:rPr lang="zh-TW" altLang="en-US" sz="6500" b="1" i="0" dirty="0">
                <a:solidFill>
                  <a:schemeClr val="accent6">
                    <a:lumMod val="75000"/>
                  </a:schemeClr>
                </a:solidFill>
                <a:effectLst/>
                <a:latin typeface="Microsoft YaHei UI" panose="020B0503020204020204" pitchFamily="34" charset="-122"/>
                <a:ea typeface="Microsoft YaHei UI" panose="020B0503020204020204" pitchFamily="34" charset="-122"/>
              </a:rPr>
              <a:t>，</a:t>
            </a:r>
            <a:endParaRPr lang="en-US" altLang="zh-TW" sz="6500" b="1" i="0" dirty="0">
              <a:solidFill>
                <a:schemeClr val="accent6">
                  <a:lumMod val="75000"/>
                </a:schemeClr>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6500" b="1" i="0" dirty="0">
                <a:solidFill>
                  <a:schemeClr val="accent6">
                    <a:lumMod val="75000"/>
                  </a:schemeClr>
                </a:solidFill>
                <a:effectLst/>
                <a:latin typeface="Microsoft YaHei UI" panose="020B0503020204020204" pitchFamily="34" charset="-122"/>
                <a:ea typeface="Microsoft YaHei UI" panose="020B0503020204020204" pitchFamily="34" charset="-122"/>
              </a:rPr>
              <a:t>祂的定律法则和祂的经营作为之間</a:t>
            </a:r>
            <a:endParaRPr lang="en-US" altLang="zh-TW" sz="6500" b="1" i="0" dirty="0">
              <a:solidFill>
                <a:schemeClr val="accent6">
                  <a:lumMod val="75000"/>
                </a:schemeClr>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6500" b="1" i="0" dirty="0">
                <a:solidFill>
                  <a:schemeClr val="accent6">
                    <a:lumMod val="75000"/>
                  </a:schemeClr>
                </a:solidFill>
                <a:effectLst/>
                <a:latin typeface="Microsoft YaHei UI" panose="020B0503020204020204" pitchFamily="34" charset="-122"/>
                <a:ea typeface="Microsoft YaHei UI" panose="020B0503020204020204" pitchFamily="34" charset="-122"/>
              </a:rPr>
              <a:t>沒有距離。</a:t>
            </a:r>
            <a:endParaRPr lang="en-US" altLang="zh-TW" sz="8700" b="1" i="0" dirty="0">
              <a:solidFill>
                <a:schemeClr val="accent6">
                  <a:lumMod val="75000"/>
                </a:schemeClr>
              </a:solidFill>
              <a:effectLst/>
              <a:latin typeface="Microsoft YaHei UI" panose="020B0503020204020204" pitchFamily="34" charset="-122"/>
              <a:ea typeface="Microsoft YaHei UI" panose="020B0503020204020204" pitchFamily="34" charset="-122"/>
            </a:endParaRPr>
          </a:p>
          <a:p>
            <a:pPr marL="0" indent="0" algn="ctr">
              <a:buNone/>
            </a:pPr>
            <a:endParaRPr lang="en-US" altLang="zh-TW" sz="5100" b="1" i="0" dirty="0">
              <a:solidFill>
                <a:srgbClr val="7030A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6700" b="1" i="0" dirty="0">
                <a:solidFill>
                  <a:srgbClr val="7030A0"/>
                </a:solidFill>
                <a:effectLst/>
                <a:latin typeface="Microsoft YaHei UI" panose="020B0503020204020204" pitchFamily="34" charset="-122"/>
                <a:ea typeface="Microsoft YaHei UI" panose="020B0503020204020204" pitchFamily="34" charset="-122"/>
              </a:rPr>
              <a:t>在順境與逆境中都能信靠順服</a:t>
            </a:r>
            <a:endParaRPr lang="en-US" altLang="zh-TW" sz="6700" b="1" i="0" dirty="0">
              <a:solidFill>
                <a:srgbClr val="7030A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6700" b="1" i="0" dirty="0">
                <a:solidFill>
                  <a:srgbClr val="7030A0"/>
                </a:solidFill>
                <a:effectLst/>
                <a:latin typeface="Microsoft YaHei UI" panose="020B0503020204020204" pitchFamily="34" charset="-122"/>
                <a:ea typeface="Microsoft YaHei UI" panose="020B0503020204020204" pitchFamily="34" charset="-122"/>
              </a:rPr>
              <a:t>堅信真神的主權</a:t>
            </a:r>
            <a:r>
              <a:rPr lang="zh-CN" altLang="en-US" sz="6700" b="1" dirty="0">
                <a:solidFill>
                  <a:srgbClr val="7030A0"/>
                </a:solidFill>
                <a:latin typeface="Microsoft YaHei UI" panose="020B0503020204020204" pitchFamily="34" charset="-122"/>
                <a:ea typeface="Microsoft YaHei UI" panose="020B0503020204020204" pitchFamily="34" charset="-122"/>
              </a:rPr>
              <a:t> 公义</a:t>
            </a:r>
            <a:r>
              <a:rPr lang="zh-TW" altLang="en-US" sz="6700" b="1" i="0" dirty="0">
                <a:solidFill>
                  <a:srgbClr val="7030A0"/>
                </a:solidFill>
                <a:effectLst/>
                <a:latin typeface="Microsoft YaHei UI" panose="020B0503020204020204" pitchFamily="34" charset="-122"/>
                <a:ea typeface="Microsoft YaHei UI" panose="020B0503020204020204" pitchFamily="34" charset="-122"/>
              </a:rPr>
              <a:t>與慈愛</a:t>
            </a:r>
            <a:endParaRPr lang="en-US" altLang="zh-TW" sz="6700" b="1" i="0" dirty="0">
              <a:solidFill>
                <a:srgbClr val="7030A0"/>
              </a:solidFill>
              <a:effectLst/>
              <a:latin typeface="Microsoft YaHei UI" panose="020B0503020204020204" pitchFamily="34" charset="-122"/>
              <a:ea typeface="Microsoft YaHei UI" panose="020B0503020204020204" pitchFamily="34" charset="-122"/>
            </a:endParaRPr>
          </a:p>
          <a:p>
            <a:pPr marL="0" indent="0" algn="ctr">
              <a:buNone/>
            </a:pPr>
            <a:endParaRPr lang="en-US" altLang="zh-TW" sz="4800" b="1" i="0" dirty="0">
              <a:solidFill>
                <a:srgbClr val="7030A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5900" b="1" i="0" dirty="0">
                <a:solidFill>
                  <a:srgbClr val="00B050"/>
                </a:solidFill>
                <a:effectLst/>
                <a:latin typeface="Microsoft YaHei UI" panose="020B0503020204020204" pitchFamily="34" charset="-122"/>
                <a:ea typeface="Microsoft YaHei UI" panose="020B0503020204020204" pitchFamily="34" charset="-122"/>
              </a:rPr>
              <a:t>神不是</a:t>
            </a:r>
            <a:endParaRPr lang="en-US" altLang="zh-TW" sz="5900" b="1" i="0" dirty="0">
              <a:solidFill>
                <a:srgbClr val="00B05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5900" b="1" i="0" dirty="0">
                <a:solidFill>
                  <a:srgbClr val="00B050"/>
                </a:solidFill>
                <a:effectLst/>
                <a:latin typeface="Microsoft YaHei UI" panose="020B0503020204020204" pitchFamily="34" charset="-122"/>
                <a:ea typeface="Microsoft YaHei UI" panose="020B0503020204020204" pitchFamily="34" charset="-122"/>
              </a:rPr>
              <a:t>計劃很久才實現</a:t>
            </a:r>
            <a:r>
              <a:rPr lang="zh-CN" altLang="en-US" sz="5900" b="1" i="0" dirty="0">
                <a:solidFill>
                  <a:srgbClr val="00B050"/>
                </a:solidFill>
                <a:effectLst/>
                <a:latin typeface="Microsoft YaHei UI" panose="020B0503020204020204" pitchFamily="34" charset="-122"/>
                <a:ea typeface="Microsoft YaHei UI" panose="020B0503020204020204" pitchFamily="34" charset="-122"/>
              </a:rPr>
              <a:t>，</a:t>
            </a:r>
            <a:r>
              <a:rPr lang="zh-TW" altLang="en-US" sz="5900" b="1" i="0" dirty="0">
                <a:solidFill>
                  <a:srgbClr val="00B050"/>
                </a:solidFill>
                <a:effectLst/>
                <a:latin typeface="Microsoft YaHei UI" panose="020B0503020204020204" pitchFamily="34" charset="-122"/>
                <a:ea typeface="Microsoft YaHei UI" panose="020B0503020204020204" pitchFamily="34" charset="-122"/>
              </a:rPr>
              <a:t>說了卻還要努力</a:t>
            </a:r>
            <a:r>
              <a:rPr lang="zh-CN" altLang="en-US" sz="5900" b="1" dirty="0">
                <a:solidFill>
                  <a:srgbClr val="00B050"/>
                </a:solidFill>
                <a:latin typeface="Microsoft YaHei UI" panose="020B0503020204020204" pitchFamily="34" charset="-122"/>
                <a:ea typeface="Microsoft YaHei UI" panose="020B0503020204020204" pitchFamily="34" charset="-122"/>
              </a:rPr>
              <a:t>，</a:t>
            </a:r>
            <a:r>
              <a:rPr lang="zh-TW" altLang="en-US" sz="5900" b="1" i="0" dirty="0">
                <a:solidFill>
                  <a:srgbClr val="00B050"/>
                </a:solidFill>
                <a:effectLst/>
                <a:latin typeface="Microsoft YaHei UI" panose="020B0503020204020204" pitchFamily="34" charset="-122"/>
                <a:ea typeface="Microsoft YaHei UI" panose="020B0503020204020204" pitchFamily="34" charset="-122"/>
              </a:rPr>
              <a:t>承諾但未必做到</a:t>
            </a:r>
            <a:endParaRPr lang="en-US" altLang="zh-TW" sz="5900" b="1" i="0" dirty="0">
              <a:solidFill>
                <a:srgbClr val="00B050"/>
              </a:solidFill>
              <a:effectLst/>
              <a:latin typeface="Microsoft YaHei UI" panose="020B0503020204020204" pitchFamily="34" charset="-122"/>
              <a:ea typeface="Microsoft YaHei UI" panose="020B0503020204020204" pitchFamily="34" charset="-122"/>
            </a:endParaRPr>
          </a:p>
          <a:p>
            <a:pPr marL="0" indent="0" algn="ctr">
              <a:buNone/>
            </a:pPr>
            <a:endParaRPr lang="en-US" sz="4800" b="1" dirty="0">
              <a:solidFill>
                <a:srgbClr val="7030A0"/>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542995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4C9C-4057-ECAA-AE03-537264691A8B}"/>
              </a:ext>
            </a:extLst>
          </p:cNvPr>
          <p:cNvSpPr>
            <a:spLocks noGrp="1"/>
          </p:cNvSpPr>
          <p:nvPr>
            <p:ph type="title"/>
          </p:nvPr>
        </p:nvSpPr>
        <p:spPr>
          <a:xfrm>
            <a:off x="457200" y="570016"/>
            <a:ext cx="8229600" cy="847622"/>
          </a:xfrm>
        </p:spPr>
        <p:txBody>
          <a:bodyPr>
            <a:normAutofit fontScale="90000"/>
          </a:bodyPr>
          <a:lstStyle/>
          <a:p>
            <a:br>
              <a:rPr lang="en-US" sz="4400" b="1" dirty="0">
                <a:solidFill>
                  <a:schemeClr val="accent6">
                    <a:lumMod val="75000"/>
                  </a:schemeClr>
                </a:solidFill>
                <a:latin typeface="Microsoft YaHei UI" panose="020B0503020204020204" pitchFamily="34" charset="-122"/>
                <a:ea typeface="Microsoft YaHei UI" panose="020B0503020204020204" pitchFamily="34" charset="-122"/>
              </a:rPr>
            </a:br>
            <a:r>
              <a:rPr lang="en-US" sz="8900" b="1" dirty="0" err="1">
                <a:solidFill>
                  <a:schemeClr val="accent6">
                    <a:lumMod val="75000"/>
                  </a:schemeClr>
                </a:solidFill>
                <a:latin typeface="Microsoft YaHei UI" panose="020B0503020204020204" pitchFamily="34" charset="-122"/>
                <a:ea typeface="Microsoft YaHei UI" panose="020B0503020204020204" pitchFamily="34" charset="-122"/>
              </a:rPr>
              <a:t>神定法则与程序</a:t>
            </a:r>
            <a:br>
              <a:rPr lang="en-US" sz="8900" dirty="0">
                <a:latin typeface="Microsoft YaHei UI" panose="020B0503020204020204" pitchFamily="34" charset="-122"/>
                <a:ea typeface="Microsoft YaHei UI" panose="020B0503020204020204" pitchFamily="34" charset="-122"/>
              </a:rPr>
            </a:br>
            <a:endParaRPr lang="en-US" b="1" dirty="0">
              <a:solidFill>
                <a:schemeClr val="accent6">
                  <a:lumMod val="75000"/>
                </a:schemeClr>
              </a:solidFill>
              <a:latin typeface="Microsoft YaHei UI" panose="020B0503020204020204" pitchFamily="34" charset="-122"/>
              <a:ea typeface="Microsoft YaHei UI" panose="020B0503020204020204" pitchFamily="34" charset="-122"/>
            </a:endParaRPr>
          </a:p>
        </p:txBody>
      </p:sp>
      <p:sp>
        <p:nvSpPr>
          <p:cNvPr id="3" name="Content Placeholder 2">
            <a:extLst>
              <a:ext uri="{FF2B5EF4-FFF2-40B4-BE49-F238E27FC236}">
                <a16:creationId xmlns:a16="http://schemas.microsoft.com/office/drawing/2014/main" id="{9957A9E8-8E91-753D-DF95-5B20CF059D45}"/>
              </a:ext>
            </a:extLst>
          </p:cNvPr>
          <p:cNvSpPr>
            <a:spLocks noGrp="1"/>
          </p:cNvSpPr>
          <p:nvPr>
            <p:ph idx="1"/>
          </p:nvPr>
        </p:nvSpPr>
        <p:spPr/>
        <p:txBody>
          <a:bodyPr>
            <a:normAutofit fontScale="92500"/>
          </a:bodyPr>
          <a:lstStyle/>
          <a:p>
            <a:pPr marL="0" indent="0" algn="ctr">
              <a:buNone/>
            </a:pPr>
            <a:r>
              <a:rPr lang="en-US" sz="8000" b="1" dirty="0" err="1">
                <a:solidFill>
                  <a:srgbClr val="7030A0"/>
                </a:solidFill>
                <a:latin typeface="Microsoft YaHei UI" panose="020B0503020204020204" pitchFamily="34" charset="-122"/>
                <a:ea typeface="Microsoft YaHei UI" panose="020B0503020204020204" pitchFamily="34" charset="-122"/>
              </a:rPr>
              <a:t>生活自然律</a:t>
            </a:r>
            <a:endParaRPr lang="en-US" sz="8000" b="1" dirty="0">
              <a:solidFill>
                <a:srgbClr val="7030A0"/>
              </a:solidFill>
              <a:latin typeface="Microsoft YaHei UI" panose="020B0503020204020204" pitchFamily="34" charset="-122"/>
              <a:ea typeface="Microsoft YaHei UI" panose="020B0503020204020204" pitchFamily="34" charset="-122"/>
            </a:endParaRPr>
          </a:p>
          <a:p>
            <a:pPr marL="0" indent="0" algn="ctr">
              <a:buNone/>
            </a:pPr>
            <a:r>
              <a:rPr lang="en-US" sz="5400" dirty="0" err="1">
                <a:solidFill>
                  <a:srgbClr val="7030A0"/>
                </a:solidFill>
                <a:latin typeface="Microsoft YaHei UI" panose="020B0503020204020204" pitchFamily="34" charset="-122"/>
                <a:ea typeface="Microsoft YaHei UI" panose="020B0503020204020204" pitchFamily="34" charset="-122"/>
              </a:rPr>
              <a:t>万有引力</a:t>
            </a:r>
            <a:r>
              <a:rPr lang="zh-CN" altLang="en-US" sz="5400" dirty="0">
                <a:solidFill>
                  <a:srgbClr val="7030A0"/>
                </a:solidFill>
                <a:latin typeface="Microsoft YaHei UI" panose="020B0503020204020204" pitchFamily="34" charset="-122"/>
                <a:ea typeface="Microsoft YaHei UI" panose="020B0503020204020204" pitchFamily="34" charset="-122"/>
              </a:rPr>
              <a:t>，</a:t>
            </a:r>
            <a:r>
              <a:rPr lang="en-US" sz="5400" dirty="0" err="1">
                <a:solidFill>
                  <a:srgbClr val="7030A0"/>
                </a:solidFill>
                <a:latin typeface="Microsoft YaHei UI" panose="020B0503020204020204" pitchFamily="34" charset="-122"/>
                <a:ea typeface="Microsoft YaHei UI" panose="020B0503020204020204" pitchFamily="34" charset="-122"/>
              </a:rPr>
              <a:t>数字规律</a:t>
            </a:r>
            <a:endParaRPr lang="en-US" sz="5400" dirty="0">
              <a:solidFill>
                <a:srgbClr val="7030A0"/>
              </a:solidFill>
              <a:latin typeface="Microsoft YaHei UI" panose="020B0503020204020204" pitchFamily="34" charset="-122"/>
              <a:ea typeface="Microsoft YaHei UI" panose="020B0503020204020204" pitchFamily="34" charset="-122"/>
            </a:endParaRPr>
          </a:p>
          <a:p>
            <a:pPr marL="0" indent="0" algn="ctr">
              <a:buNone/>
            </a:pPr>
            <a:r>
              <a:rPr lang="en-US" sz="8000" b="1" dirty="0" err="1">
                <a:solidFill>
                  <a:srgbClr val="00B050"/>
                </a:solidFill>
                <a:latin typeface="Microsoft YaHei UI" panose="020B0503020204020204" pitchFamily="34" charset="-122"/>
                <a:ea typeface="Microsoft YaHei UI" panose="020B0503020204020204" pitchFamily="34" charset="-122"/>
              </a:rPr>
              <a:t>生命圣灵律</a:t>
            </a:r>
            <a:endParaRPr lang="en-US" sz="8000" b="1" dirty="0">
              <a:solidFill>
                <a:srgbClr val="00B050"/>
              </a:solidFill>
              <a:latin typeface="Microsoft YaHei UI" panose="020B0503020204020204" pitchFamily="34" charset="-122"/>
              <a:ea typeface="Microsoft YaHei UI" panose="020B0503020204020204" pitchFamily="34" charset="-122"/>
            </a:endParaRPr>
          </a:p>
          <a:p>
            <a:pPr marL="0" indent="0" algn="ctr">
              <a:buNone/>
            </a:pPr>
            <a:r>
              <a:rPr lang="en-US" sz="5200" dirty="0" err="1">
                <a:solidFill>
                  <a:srgbClr val="00B050"/>
                </a:solidFill>
                <a:latin typeface="Microsoft YaHei UI" panose="020B0503020204020204" pitchFamily="34" charset="-122"/>
                <a:ea typeface="Microsoft YaHei UI" panose="020B0503020204020204" pitchFamily="34" charset="-122"/>
              </a:rPr>
              <a:t>顺服神遵行主话</a:t>
            </a:r>
            <a:r>
              <a:rPr lang="en-US" sz="5200" dirty="0">
                <a:solidFill>
                  <a:srgbClr val="00B050"/>
                </a:solidFill>
                <a:latin typeface="Microsoft YaHei UI" panose="020B0503020204020204" pitchFamily="34" charset="-122"/>
                <a:ea typeface="Microsoft YaHei UI" panose="020B0503020204020204" pitchFamily="34" charset="-122"/>
              </a:rPr>
              <a:t>🉐</a:t>
            </a:r>
            <a:r>
              <a:rPr lang="en-US" sz="5200" dirty="0" err="1">
                <a:solidFill>
                  <a:srgbClr val="00B050"/>
                </a:solidFill>
                <a:latin typeface="Microsoft YaHei UI" panose="020B0503020204020204" pitchFamily="34" charset="-122"/>
                <a:ea typeface="Microsoft YaHei UI" panose="020B0503020204020204" pitchFamily="34" charset="-122"/>
              </a:rPr>
              <a:t>圣</a:t>
            </a:r>
            <a:r>
              <a:rPr lang="en-US" sz="5200" dirty="0">
                <a:solidFill>
                  <a:srgbClr val="00B050"/>
                </a:solidFill>
                <a:latin typeface="Microsoft YaHei UI" panose="020B0503020204020204" pitchFamily="34" charset="-122"/>
                <a:ea typeface="Microsoft YaHei UI" panose="020B0503020204020204" pitchFamily="34" charset="-122"/>
              </a:rPr>
              <a:t>🉐</a:t>
            </a:r>
            <a:r>
              <a:rPr lang="en-US" sz="5200" dirty="0" err="1">
                <a:solidFill>
                  <a:srgbClr val="00B050"/>
                </a:solidFill>
                <a:latin typeface="Microsoft YaHei UI" panose="020B0503020204020204" pitchFamily="34" charset="-122"/>
                <a:ea typeface="Microsoft YaHei UI" panose="020B0503020204020204" pitchFamily="34" charset="-122"/>
              </a:rPr>
              <a:t>盛</a:t>
            </a:r>
            <a:r>
              <a:rPr lang="en-US" sz="5200" dirty="0">
                <a:solidFill>
                  <a:srgbClr val="00B050"/>
                </a:solidFill>
                <a:latin typeface="Microsoft YaHei UI" panose="020B0503020204020204" pitchFamily="34" charset="-122"/>
                <a:ea typeface="Microsoft YaHei UI" panose="020B0503020204020204" pitchFamily="34" charset="-122"/>
              </a:rPr>
              <a:t>🉐</a:t>
            </a:r>
            <a:r>
              <a:rPr lang="en-US" sz="5200" dirty="0" err="1">
                <a:solidFill>
                  <a:srgbClr val="00B050"/>
                </a:solidFill>
                <a:latin typeface="Microsoft YaHei UI" panose="020B0503020204020204" pitchFamily="34" charset="-122"/>
                <a:ea typeface="Microsoft YaHei UI" panose="020B0503020204020204" pitchFamily="34" charset="-122"/>
              </a:rPr>
              <a:t>胜</a:t>
            </a:r>
            <a:endParaRPr lang="en-US" sz="5200" dirty="0">
              <a:solidFill>
                <a:srgbClr val="00B050"/>
              </a:solidFill>
              <a:latin typeface="Microsoft YaHei UI" panose="020B0503020204020204" pitchFamily="34" charset="-122"/>
              <a:ea typeface="Microsoft YaHei UI" panose="020B0503020204020204" pitchFamily="34" charset="-122"/>
            </a:endParaRPr>
          </a:p>
          <a:p>
            <a:pPr marL="0" indent="0" algn="ctr">
              <a:buNone/>
            </a:pPr>
            <a:endParaRPr lang="en-US" sz="8000" b="1" dirty="0">
              <a:solidFill>
                <a:srgbClr val="00B050"/>
              </a:solidFill>
              <a:latin typeface="Microsoft YaHei UI" panose="020B0503020204020204" pitchFamily="34" charset="-122"/>
              <a:ea typeface="Microsoft YaHei UI" panose="020B0503020204020204" pitchFamily="34" charset="-122"/>
            </a:endParaRPr>
          </a:p>
          <a:p>
            <a:pPr marL="0" indent="0" algn="ctr">
              <a:buNone/>
            </a:pPr>
            <a:endParaRPr lang="en-US" sz="8000" b="1" dirty="0">
              <a:solidFill>
                <a:srgbClr val="00B050"/>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997991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C84EE-8D65-C737-D4F8-F30E4DB65431}"/>
              </a:ext>
            </a:extLst>
          </p:cNvPr>
          <p:cNvSpPr>
            <a:spLocks noGrp="1"/>
          </p:cNvSpPr>
          <p:nvPr>
            <p:ph type="title"/>
          </p:nvPr>
        </p:nvSpPr>
        <p:spPr>
          <a:xfrm>
            <a:off x="457200" y="-427512"/>
            <a:ext cx="8229600" cy="42751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50B21F46-D337-0874-DF09-8220ADA6B648}"/>
              </a:ext>
            </a:extLst>
          </p:cNvPr>
          <p:cNvSpPr>
            <a:spLocks noGrp="1"/>
          </p:cNvSpPr>
          <p:nvPr>
            <p:ph idx="1"/>
          </p:nvPr>
        </p:nvSpPr>
        <p:spPr>
          <a:xfrm>
            <a:off x="457200" y="581891"/>
            <a:ext cx="8229600" cy="5925787"/>
          </a:xfrm>
        </p:spPr>
        <p:txBody>
          <a:bodyPr>
            <a:normAutofit fontScale="92500" lnSpcReduction="20000"/>
          </a:bodyPr>
          <a:lstStyle/>
          <a:p>
            <a:pPr marL="0" indent="0" algn="ctr">
              <a:buNone/>
            </a:pPr>
            <a:r>
              <a:rPr lang="zh-TW" altLang="en-US" sz="4400" b="1" i="0" dirty="0">
                <a:solidFill>
                  <a:srgbClr val="0070C0"/>
                </a:solidFill>
                <a:effectLst/>
                <a:latin typeface="Microsoft YaHei UI" panose="020B0503020204020204" pitchFamily="34" charset="-122"/>
                <a:ea typeface="Microsoft YaHei UI" panose="020B0503020204020204" pitchFamily="34" charset="-122"/>
              </a:rPr>
              <a:t>雨雪从天而降并不返回，</a:t>
            </a:r>
            <a:endParaRPr lang="en-US" altLang="zh-TW" sz="44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4400" b="1" i="0" dirty="0">
                <a:solidFill>
                  <a:srgbClr val="0070C0"/>
                </a:solidFill>
                <a:effectLst/>
                <a:latin typeface="Microsoft YaHei UI" panose="020B0503020204020204" pitchFamily="34" charset="-122"/>
                <a:ea typeface="Microsoft YaHei UI" panose="020B0503020204020204" pitchFamily="34" charset="-122"/>
              </a:rPr>
              <a:t>却滋润地土，使地上发芽结实，</a:t>
            </a:r>
            <a:endParaRPr lang="en-US" altLang="zh-TW" sz="44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4400" b="1" i="0" dirty="0">
                <a:solidFill>
                  <a:srgbClr val="0070C0"/>
                </a:solidFill>
                <a:effectLst/>
                <a:latin typeface="Microsoft YaHei UI" panose="020B0503020204020204" pitchFamily="34" charset="-122"/>
                <a:ea typeface="Microsoft YaHei UI" panose="020B0503020204020204" pitchFamily="34" charset="-122"/>
              </a:rPr>
              <a:t>使撒种的有种，使要吃的有粮。</a:t>
            </a:r>
            <a:endParaRPr lang="en-US" altLang="zh-TW" sz="44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4400" b="1" i="0" dirty="0">
                <a:solidFill>
                  <a:srgbClr val="0070C0"/>
                </a:solidFill>
                <a:effectLst/>
                <a:latin typeface="Microsoft YaHei UI" panose="020B0503020204020204" pitchFamily="34" charset="-122"/>
                <a:ea typeface="Microsoft YaHei UI" panose="020B0503020204020204" pitchFamily="34" charset="-122"/>
              </a:rPr>
              <a:t>我口所出的话也必如此，</a:t>
            </a:r>
            <a:endParaRPr lang="en-US" altLang="zh-TW" sz="44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4400" b="1" i="0" dirty="0">
                <a:solidFill>
                  <a:srgbClr val="0070C0"/>
                </a:solidFill>
                <a:effectLst/>
                <a:latin typeface="Microsoft YaHei UI" panose="020B0503020204020204" pitchFamily="34" charset="-122"/>
                <a:ea typeface="Microsoft YaHei UI" panose="020B0503020204020204" pitchFamily="34" charset="-122"/>
              </a:rPr>
              <a:t>决不徒然返回，</a:t>
            </a:r>
            <a:endParaRPr lang="en-US" altLang="zh-TW" sz="44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4400" b="1" i="0" dirty="0">
                <a:solidFill>
                  <a:srgbClr val="0070C0"/>
                </a:solidFill>
                <a:effectLst/>
                <a:latin typeface="Microsoft YaHei UI" panose="020B0503020204020204" pitchFamily="34" charset="-122"/>
                <a:ea typeface="Microsoft YaHei UI" panose="020B0503020204020204" pitchFamily="34" charset="-122"/>
              </a:rPr>
              <a:t>却要成就我所喜悦的，</a:t>
            </a:r>
            <a:endParaRPr lang="en-US" altLang="zh-TW" sz="44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4400" b="1" i="0" dirty="0">
                <a:solidFill>
                  <a:srgbClr val="0070C0"/>
                </a:solidFill>
                <a:effectLst/>
                <a:latin typeface="Microsoft YaHei UI" panose="020B0503020204020204" pitchFamily="34" charset="-122"/>
                <a:ea typeface="Microsoft YaHei UI" panose="020B0503020204020204" pitchFamily="34" charset="-122"/>
              </a:rPr>
              <a:t>在我发他去成就的事上必然亨通。</a:t>
            </a:r>
            <a:endParaRPr lang="en-US" altLang="zh-TW" sz="44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endParaRPr lang="en-US" altLang="zh-TW" sz="44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CN" altLang="en-US" sz="4400" b="1" dirty="0">
                <a:solidFill>
                  <a:srgbClr val="0070C0"/>
                </a:solidFill>
                <a:latin typeface="Microsoft YaHei UI" panose="020B0503020204020204" pitchFamily="34" charset="-122"/>
                <a:ea typeface="Microsoft YaHei UI" panose="020B0503020204020204" pitchFamily="34" charset="-122"/>
              </a:rPr>
              <a:t>（</a:t>
            </a:r>
            <a:r>
              <a:rPr lang="zh-TW" altLang="en-US" sz="4400" b="1" dirty="0">
                <a:solidFill>
                  <a:srgbClr val="0070C0"/>
                </a:solidFill>
                <a:latin typeface="Microsoft YaHei UI" panose="020B0503020204020204" pitchFamily="34" charset="-122"/>
                <a:ea typeface="Microsoft YaHei UI" panose="020B0503020204020204" pitchFamily="34" charset="-122"/>
              </a:rPr>
              <a:t>以赛亚书</a:t>
            </a:r>
            <a:r>
              <a:rPr lang="en-US" altLang="zh-CN" sz="4400" b="1" dirty="0">
                <a:solidFill>
                  <a:srgbClr val="0070C0"/>
                </a:solidFill>
                <a:latin typeface="Microsoft YaHei UI" panose="020B0503020204020204" pitchFamily="34" charset="-122"/>
                <a:ea typeface="Microsoft YaHei UI" panose="020B0503020204020204" pitchFamily="34" charset="-122"/>
              </a:rPr>
              <a:t>55:10-11</a:t>
            </a:r>
            <a:r>
              <a:rPr lang="zh-CN" altLang="en-US" sz="4400" b="1" dirty="0">
                <a:solidFill>
                  <a:srgbClr val="0070C0"/>
                </a:solidFill>
                <a:latin typeface="Microsoft YaHei UI" panose="020B0503020204020204" pitchFamily="34" charset="-122"/>
                <a:ea typeface="Microsoft YaHei UI" panose="020B0503020204020204" pitchFamily="34" charset="-122"/>
              </a:rPr>
              <a:t>）</a:t>
            </a:r>
            <a:endParaRPr lang="en-US" b="1" dirty="0">
              <a:solidFill>
                <a:srgbClr val="0070C0"/>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964887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BC3CC-9167-B974-C091-528A63C4B79E}"/>
              </a:ext>
            </a:extLst>
          </p:cNvPr>
          <p:cNvSpPr>
            <a:spLocks noGrp="1"/>
          </p:cNvSpPr>
          <p:nvPr>
            <p:ph type="title"/>
          </p:nvPr>
        </p:nvSpPr>
        <p:spPr>
          <a:xfrm>
            <a:off x="457200" y="274637"/>
            <a:ext cx="8229600" cy="1796210"/>
          </a:xfrm>
        </p:spPr>
        <p:txBody>
          <a:bodyPr>
            <a:normAutofit fontScale="90000"/>
          </a:bodyPr>
          <a:lstStyle/>
          <a:p>
            <a:r>
              <a:rPr lang="zh-CN" altLang="en-US" sz="6000" b="1" i="0" dirty="0">
                <a:solidFill>
                  <a:srgbClr val="7030A0"/>
                </a:solidFill>
                <a:effectLst/>
                <a:latin typeface="Microsoft YaHei UI" panose="020B0503020204020204" pitchFamily="34" charset="-122"/>
                <a:ea typeface="Microsoft YaHei UI" panose="020B0503020204020204" pitchFamily="34" charset="-122"/>
              </a:rPr>
              <a:t>数字时代基督信仰的实践</a:t>
            </a:r>
            <a:br>
              <a:rPr lang="en-US" altLang="zh-CN" sz="6000" b="1" i="0" dirty="0">
                <a:solidFill>
                  <a:schemeClr val="accent6">
                    <a:lumMod val="75000"/>
                  </a:schemeClr>
                </a:solidFill>
                <a:effectLst/>
                <a:latin typeface="Microsoft YaHei UI" panose="020B0503020204020204" pitchFamily="34" charset="-122"/>
                <a:ea typeface="Microsoft YaHei UI" panose="020B0503020204020204" pitchFamily="34" charset="-122"/>
              </a:rPr>
            </a:br>
            <a:r>
              <a:rPr lang="zh-CN" altLang="en-US" sz="6000" b="1" i="0" dirty="0">
                <a:solidFill>
                  <a:schemeClr val="accent6">
                    <a:lumMod val="75000"/>
                  </a:schemeClr>
                </a:solidFill>
                <a:effectLst/>
                <a:latin typeface="Microsoft YaHei UI" panose="020B0503020204020204" pitchFamily="34" charset="-122"/>
                <a:ea typeface="Microsoft YaHei UI" panose="020B0503020204020204" pitchFamily="34" charset="-122"/>
              </a:rPr>
              <a:t>基督为中心～</a:t>
            </a:r>
            <a:r>
              <a:rPr lang="zh-TW" altLang="en-US" sz="6000" b="1" i="0" dirty="0">
                <a:solidFill>
                  <a:schemeClr val="accent6">
                    <a:lumMod val="75000"/>
                  </a:schemeClr>
                </a:solidFill>
                <a:effectLst/>
                <a:latin typeface="Microsoft YaHei UI" panose="020B0503020204020204" pitchFamily="34" charset="-122"/>
                <a:ea typeface="Microsoft YaHei UI" panose="020B0503020204020204" pitchFamily="34" charset="-122"/>
              </a:rPr>
              <a:t>天父的世界</a:t>
            </a:r>
            <a:endParaRPr lang="en-US" sz="6000" dirty="0"/>
          </a:p>
        </p:txBody>
      </p:sp>
      <p:graphicFrame>
        <p:nvGraphicFramePr>
          <p:cNvPr id="5" name="Content Placeholder 2">
            <a:extLst>
              <a:ext uri="{FF2B5EF4-FFF2-40B4-BE49-F238E27FC236}">
                <a16:creationId xmlns:a16="http://schemas.microsoft.com/office/drawing/2014/main" id="{CAFD749F-6D02-3286-DB01-0BC18C29DFAF}"/>
              </a:ext>
            </a:extLst>
          </p:cNvPr>
          <p:cNvGraphicFramePr>
            <a:graphicFrameLocks noGrp="1"/>
          </p:cNvGraphicFramePr>
          <p:nvPr>
            <p:ph idx="1"/>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9307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4A458-C7F8-D92B-E05F-5F0E5B2246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70C9E53-8267-D822-D332-1936342A3C1E}"/>
              </a:ext>
            </a:extLst>
          </p:cNvPr>
          <p:cNvSpPr>
            <a:spLocks noGrp="1"/>
          </p:cNvSpPr>
          <p:nvPr>
            <p:ph idx="1"/>
          </p:nvPr>
        </p:nvSpPr>
        <p:spPr>
          <a:xfrm>
            <a:off x="457200" y="700645"/>
            <a:ext cx="8229600" cy="5783282"/>
          </a:xfrm>
        </p:spPr>
        <p:txBody>
          <a:bodyPr>
            <a:normAutofit lnSpcReduction="10000"/>
          </a:bodyPr>
          <a:lstStyle/>
          <a:p>
            <a:pPr marL="0" indent="0" algn="ctr">
              <a:buNone/>
            </a:pPr>
            <a:r>
              <a:rPr lang="zh-TW" altLang="en-US" sz="5200" b="1" i="0" dirty="0">
                <a:solidFill>
                  <a:srgbClr val="0070C0"/>
                </a:solidFill>
                <a:effectLst/>
                <a:latin typeface="Microsoft YaHei UI" panose="020B0503020204020204" pitchFamily="34" charset="-122"/>
                <a:ea typeface="Microsoft YaHei UI" panose="020B0503020204020204" pitchFamily="34" charset="-122"/>
              </a:rPr>
              <a:t>凡事都有定期，</a:t>
            </a:r>
            <a:endParaRPr lang="en-US" altLang="zh-TW" sz="52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5200" b="1" i="0" dirty="0">
                <a:solidFill>
                  <a:srgbClr val="0070C0"/>
                </a:solidFill>
                <a:effectLst/>
                <a:latin typeface="Microsoft YaHei UI" panose="020B0503020204020204" pitchFamily="34" charset="-122"/>
                <a:ea typeface="Microsoft YaHei UI" panose="020B0503020204020204" pitchFamily="34" charset="-122"/>
              </a:rPr>
              <a:t>天下万务都有定时。</a:t>
            </a:r>
            <a:endParaRPr lang="en-US" altLang="zh-TW" sz="52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5200" b="1" i="0" dirty="0">
                <a:solidFill>
                  <a:srgbClr val="0070C0"/>
                </a:solidFill>
                <a:effectLst/>
                <a:latin typeface="Microsoft YaHei UI" panose="020B0503020204020204" pitchFamily="34" charset="-122"/>
                <a:ea typeface="Microsoft YaHei UI" panose="020B0503020204020204" pitchFamily="34" charset="-122"/>
              </a:rPr>
              <a:t>生有时，死有时。</a:t>
            </a:r>
            <a:endParaRPr lang="en-US" altLang="zh-TW" sz="52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5200" b="1" i="0" dirty="0">
                <a:solidFill>
                  <a:srgbClr val="0070C0"/>
                </a:solidFill>
                <a:effectLst/>
                <a:latin typeface="Microsoft YaHei UI" panose="020B0503020204020204" pitchFamily="34" charset="-122"/>
                <a:ea typeface="Microsoft YaHei UI" panose="020B0503020204020204" pitchFamily="34" charset="-122"/>
              </a:rPr>
              <a:t>栽种有时，</a:t>
            </a:r>
            <a:endParaRPr lang="en-US" altLang="zh-TW" sz="52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5200" b="1" i="0" dirty="0">
                <a:solidFill>
                  <a:srgbClr val="0070C0"/>
                </a:solidFill>
                <a:effectLst/>
                <a:latin typeface="Microsoft YaHei UI" panose="020B0503020204020204" pitchFamily="34" charset="-122"/>
                <a:ea typeface="Microsoft YaHei UI" panose="020B0503020204020204" pitchFamily="34" charset="-122"/>
              </a:rPr>
              <a:t>拔出所栽种的也有时。</a:t>
            </a:r>
            <a:endParaRPr lang="en-US" altLang="zh-TW" sz="52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endParaRPr lang="en-US" altLang="zh-TW" sz="36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CN" altLang="en-US" sz="4300" b="1" dirty="0">
                <a:solidFill>
                  <a:srgbClr val="0070C0"/>
                </a:solidFill>
                <a:latin typeface="Microsoft YaHei UI" panose="020B0503020204020204" pitchFamily="34" charset="-122"/>
                <a:ea typeface="Microsoft YaHei UI" panose="020B0503020204020204" pitchFamily="34" charset="-122"/>
              </a:rPr>
              <a:t>（</a:t>
            </a:r>
            <a:r>
              <a:rPr lang="zh-TW" altLang="en-US" sz="4300" b="1" dirty="0">
                <a:solidFill>
                  <a:srgbClr val="0070C0"/>
                </a:solidFill>
                <a:latin typeface="Microsoft YaHei UI" panose="020B0503020204020204" pitchFamily="34" charset="-122"/>
                <a:ea typeface="Microsoft YaHei UI" panose="020B0503020204020204" pitchFamily="34" charset="-122"/>
              </a:rPr>
              <a:t>传道书</a:t>
            </a:r>
            <a:r>
              <a:rPr lang="en-US" altLang="zh-CN" sz="4300" b="1" dirty="0">
                <a:solidFill>
                  <a:srgbClr val="0070C0"/>
                </a:solidFill>
                <a:latin typeface="Microsoft YaHei UI" panose="020B0503020204020204" pitchFamily="34" charset="-122"/>
                <a:ea typeface="Microsoft YaHei UI" panose="020B0503020204020204" pitchFamily="34" charset="-122"/>
              </a:rPr>
              <a:t>3:1-2</a:t>
            </a:r>
            <a:r>
              <a:rPr lang="zh-CN" altLang="en-US" sz="4300" b="1" dirty="0">
                <a:solidFill>
                  <a:srgbClr val="0070C0"/>
                </a:solidFill>
                <a:latin typeface="Microsoft YaHei UI" panose="020B0503020204020204" pitchFamily="34" charset="-122"/>
                <a:ea typeface="Microsoft YaHei UI" panose="020B0503020204020204" pitchFamily="34" charset="-122"/>
              </a:rPr>
              <a:t>）</a:t>
            </a:r>
            <a:endParaRPr lang="en-US" altLang="zh-TW" sz="4300" b="1" dirty="0">
              <a:solidFill>
                <a:srgbClr val="0070C0"/>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534929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8141"/>
            <a:ext cx="8229600" cy="332509"/>
          </a:xfrm>
        </p:spPr>
        <p:txBody>
          <a:bodyPr>
            <a:normAutofit fontScale="90000"/>
          </a:bodyPr>
          <a:lstStyle/>
          <a:p>
            <a:endParaRPr dirty="0"/>
          </a:p>
        </p:txBody>
      </p:sp>
      <p:sp>
        <p:nvSpPr>
          <p:cNvPr id="3" name="Content Placeholder 2"/>
          <p:cNvSpPr>
            <a:spLocks noGrp="1"/>
          </p:cNvSpPr>
          <p:nvPr>
            <p:ph idx="1"/>
          </p:nvPr>
        </p:nvSpPr>
        <p:spPr>
          <a:xfrm>
            <a:off x="457199" y="581891"/>
            <a:ext cx="8425543" cy="5544272"/>
          </a:xfrm>
        </p:spPr>
        <p:txBody>
          <a:bodyPr>
            <a:normAutofit fontScale="85000" lnSpcReduction="20000"/>
          </a:bodyPr>
          <a:lstStyle/>
          <a:p>
            <a:pPr marL="0" indent="0" algn="ctr">
              <a:buNone/>
            </a:pPr>
            <a:r>
              <a:rPr lang="zh-TW" altLang="en-US" sz="6000" b="1" dirty="0">
                <a:solidFill>
                  <a:srgbClr val="7030A0"/>
                </a:solidFill>
                <a:latin typeface="Microsoft YaHei UI" panose="020B0503020204020204" pitchFamily="34" charset="-122"/>
                <a:ea typeface="Microsoft YaHei UI" panose="020B0503020204020204" pitchFamily="34" charset="-122"/>
              </a:rPr>
              <a:t>神聖靈的律 → 帶來生命</a:t>
            </a:r>
          </a:p>
          <a:p>
            <a:pPr marL="0" indent="0" algn="ctr">
              <a:buNone/>
            </a:pPr>
            <a:r>
              <a:rPr lang="zh-TW" altLang="en-US" sz="6000" b="1" dirty="0">
                <a:solidFill>
                  <a:schemeClr val="accent6">
                    <a:lumMod val="75000"/>
                  </a:schemeClr>
                </a:solidFill>
                <a:latin typeface="Microsoft YaHei UI" panose="020B0503020204020204" pitchFamily="34" charset="-122"/>
                <a:ea typeface="Microsoft YaHei UI" panose="020B0503020204020204" pitchFamily="34" charset="-122"/>
              </a:rPr>
              <a:t>順服神聖靈的律 </a:t>
            </a:r>
          </a:p>
          <a:p>
            <a:pPr marL="0" indent="0" algn="ctr">
              <a:buNone/>
            </a:pPr>
            <a:r>
              <a:rPr lang="zh-TW" altLang="en-US" sz="6000" b="1" dirty="0">
                <a:solidFill>
                  <a:schemeClr val="accent6">
                    <a:lumMod val="75000"/>
                  </a:schemeClr>
                </a:solidFill>
                <a:latin typeface="Microsoft YaHei UI" panose="020B0503020204020204" pitchFamily="34" charset="-122"/>
                <a:ea typeface="Microsoft YaHei UI" panose="020B0503020204020204" pitchFamily="34" charset="-122"/>
              </a:rPr>
              <a:t>活在神的生命中</a:t>
            </a:r>
            <a:endParaRPr lang="en-US" altLang="zh-TW" sz="6000" b="1" dirty="0">
              <a:solidFill>
                <a:schemeClr val="accent6">
                  <a:lumMod val="75000"/>
                </a:schemeClr>
              </a:solidFill>
              <a:latin typeface="Microsoft YaHei UI" panose="020B0503020204020204" pitchFamily="34" charset="-122"/>
              <a:ea typeface="Microsoft YaHei UI" panose="020B0503020204020204" pitchFamily="34" charset="-122"/>
            </a:endParaRPr>
          </a:p>
          <a:p>
            <a:pPr marL="0" indent="0" algn="ctr">
              <a:buNone/>
            </a:pPr>
            <a:r>
              <a:rPr lang="zh-TW" altLang="en-US" sz="6000" b="1" dirty="0">
                <a:solidFill>
                  <a:schemeClr val="accent6">
                    <a:lumMod val="75000"/>
                  </a:schemeClr>
                </a:solidFill>
                <a:latin typeface="Microsoft YaHei UI" panose="020B0503020204020204" pitchFamily="34" charset="-122"/>
                <a:ea typeface="Microsoft YaHei UI" panose="020B0503020204020204" pitchFamily="34" charset="-122"/>
              </a:rPr>
              <a:t> </a:t>
            </a:r>
            <a:endParaRPr lang="en-US" altLang="zh-TW" sz="6000" b="1" dirty="0">
              <a:solidFill>
                <a:schemeClr val="accent6">
                  <a:lumMod val="75000"/>
                </a:schemeClr>
              </a:solidFill>
              <a:latin typeface="Microsoft YaHei UI" panose="020B0503020204020204" pitchFamily="34" charset="-122"/>
              <a:ea typeface="Microsoft YaHei UI" panose="020B0503020204020204" pitchFamily="34" charset="-122"/>
            </a:endParaRPr>
          </a:p>
          <a:p>
            <a:pPr marL="0" indent="0" algn="ctr">
              <a:buNone/>
            </a:pPr>
            <a:r>
              <a:rPr sz="6000" b="1" dirty="0" err="1">
                <a:solidFill>
                  <a:srgbClr val="7030A0"/>
                </a:solidFill>
                <a:latin typeface="Microsoft YaHei UI" panose="020B0503020204020204" pitchFamily="34" charset="-122"/>
                <a:ea typeface="Microsoft YaHei UI" panose="020B0503020204020204" pitchFamily="34" charset="-122"/>
              </a:rPr>
              <a:t>罪與死的律</a:t>
            </a:r>
            <a:r>
              <a:rPr sz="6000" b="1" dirty="0">
                <a:solidFill>
                  <a:srgbClr val="7030A0"/>
                </a:solidFill>
                <a:latin typeface="Microsoft YaHei UI" panose="020B0503020204020204" pitchFamily="34" charset="-122"/>
                <a:ea typeface="Microsoft YaHei UI" panose="020B0503020204020204" pitchFamily="34" charset="-122"/>
              </a:rPr>
              <a:t> → </a:t>
            </a:r>
            <a:r>
              <a:rPr sz="6000" b="1" dirty="0" err="1">
                <a:solidFill>
                  <a:srgbClr val="7030A0"/>
                </a:solidFill>
                <a:latin typeface="Microsoft YaHei UI" panose="020B0503020204020204" pitchFamily="34" charset="-122"/>
                <a:ea typeface="Microsoft YaHei UI" panose="020B0503020204020204" pitchFamily="34" charset="-122"/>
              </a:rPr>
              <a:t>帶來敗壞</a:t>
            </a:r>
            <a:endParaRPr lang="en-US" sz="6000" b="1" dirty="0">
              <a:solidFill>
                <a:srgbClr val="7030A0"/>
              </a:solidFill>
              <a:latin typeface="Microsoft YaHei UI" panose="020B0503020204020204" pitchFamily="34" charset="-122"/>
              <a:ea typeface="Microsoft YaHei UI" panose="020B0503020204020204" pitchFamily="34" charset="-122"/>
            </a:endParaRPr>
          </a:p>
          <a:p>
            <a:pPr marL="0" indent="0" algn="ctr">
              <a:buNone/>
            </a:pPr>
            <a:r>
              <a:rPr lang="zh-TW" altLang="en-US" sz="6000" b="1" dirty="0">
                <a:solidFill>
                  <a:schemeClr val="accent6">
                    <a:lumMod val="75000"/>
                  </a:schemeClr>
                </a:solidFill>
                <a:latin typeface="Microsoft YaHei UI" panose="020B0503020204020204" pitchFamily="34" charset="-122"/>
                <a:ea typeface="Microsoft YaHei UI" panose="020B0503020204020204" pitchFamily="34" charset="-122"/>
              </a:rPr>
              <a:t>順从撒但的诡计</a:t>
            </a:r>
          </a:p>
          <a:p>
            <a:pPr marL="0" indent="0" algn="ctr">
              <a:buNone/>
            </a:pPr>
            <a:r>
              <a:rPr lang="zh-TW" altLang="en-US" sz="6000" b="1" dirty="0">
                <a:solidFill>
                  <a:schemeClr val="accent6">
                    <a:lumMod val="75000"/>
                  </a:schemeClr>
                </a:solidFill>
                <a:latin typeface="Microsoft YaHei UI" panose="020B0503020204020204" pitchFamily="34" charset="-122"/>
                <a:ea typeface="Microsoft YaHei UI" panose="020B0503020204020204" pitchFamily="34" charset="-122"/>
              </a:rPr>
              <a:t>走在撒但的结局灭亡中 </a:t>
            </a:r>
            <a:endParaRPr lang="en-US" altLang="zh-TW" sz="6000" b="1" dirty="0">
              <a:solidFill>
                <a:schemeClr val="accent6">
                  <a:lumMod val="75000"/>
                </a:schemeClr>
              </a:solidFill>
              <a:latin typeface="Microsoft YaHei UI" panose="020B0503020204020204" pitchFamily="34" charset="-122"/>
              <a:ea typeface="Microsoft YaHei UI" panose="020B0503020204020204" pitchFamily="34" charset="-122"/>
            </a:endParaRPr>
          </a:p>
          <a:p>
            <a:pPr marL="0" indent="0" algn="ctr">
              <a:buNone/>
            </a:pPr>
            <a:endParaRPr sz="6000" b="1" dirty="0">
              <a:solidFill>
                <a:srgbClr val="7030A0"/>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515090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5FA65-850F-1577-1E86-25928C1FDD3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661E30-2BE8-7F59-AF0B-8C4589E12C87}"/>
              </a:ext>
            </a:extLst>
          </p:cNvPr>
          <p:cNvSpPr>
            <a:spLocks noGrp="1"/>
          </p:cNvSpPr>
          <p:nvPr>
            <p:ph idx="1"/>
          </p:nvPr>
        </p:nvSpPr>
        <p:spPr/>
        <p:txBody>
          <a:bodyPr>
            <a:normAutofit fontScale="92500" lnSpcReduction="20000"/>
          </a:bodyPr>
          <a:lstStyle/>
          <a:p>
            <a:pPr marL="0" indent="0" algn="ctr">
              <a:buNone/>
            </a:pPr>
            <a:r>
              <a:rPr lang="zh-TW" altLang="en-US" sz="6000" b="1" i="0" dirty="0">
                <a:solidFill>
                  <a:srgbClr val="0070C0"/>
                </a:solidFill>
                <a:effectLst/>
                <a:latin typeface="Microsoft YaHei UI" panose="020B0503020204020204" pitchFamily="34" charset="-122"/>
                <a:ea typeface="Microsoft YaHei UI" panose="020B0503020204020204" pitchFamily="34" charset="-122"/>
              </a:rPr>
              <a:t>因为赐生命圣灵的律</a:t>
            </a:r>
            <a:endParaRPr lang="en-US" altLang="zh-TW" sz="60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6000" b="1" i="0" dirty="0">
                <a:solidFill>
                  <a:srgbClr val="0070C0"/>
                </a:solidFill>
                <a:effectLst/>
                <a:latin typeface="Microsoft YaHei UI" panose="020B0503020204020204" pitchFamily="34" charset="-122"/>
                <a:ea typeface="Microsoft YaHei UI" panose="020B0503020204020204" pitchFamily="34" charset="-122"/>
              </a:rPr>
              <a:t>在基督耶稣里释放了我，</a:t>
            </a:r>
            <a:endParaRPr lang="en-US" altLang="zh-TW" sz="60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6000" b="1" i="0" dirty="0">
                <a:solidFill>
                  <a:srgbClr val="0070C0"/>
                </a:solidFill>
                <a:effectLst/>
                <a:latin typeface="Microsoft YaHei UI" panose="020B0503020204020204" pitchFamily="34" charset="-122"/>
                <a:ea typeface="Microsoft YaHei UI" panose="020B0503020204020204" pitchFamily="34" charset="-122"/>
              </a:rPr>
              <a:t>使我脱离罪和死的律了。</a:t>
            </a:r>
            <a:endParaRPr lang="en-US" altLang="zh-TW" sz="60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endParaRPr lang="en-US" altLang="zh-TW" sz="60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CN" altLang="en-US" sz="6000" b="1" dirty="0">
                <a:solidFill>
                  <a:srgbClr val="0070C0"/>
                </a:solidFill>
                <a:latin typeface="Microsoft YaHei UI" panose="020B0503020204020204" pitchFamily="34" charset="-122"/>
                <a:ea typeface="Microsoft YaHei UI" panose="020B0503020204020204" pitchFamily="34" charset="-122"/>
              </a:rPr>
              <a:t>（</a:t>
            </a:r>
            <a:r>
              <a:rPr lang="zh-TW" altLang="en-US" sz="6000" b="1" dirty="0">
                <a:solidFill>
                  <a:srgbClr val="0070C0"/>
                </a:solidFill>
                <a:latin typeface="Microsoft YaHei UI" panose="020B0503020204020204" pitchFamily="34" charset="-122"/>
                <a:ea typeface="Microsoft YaHei UI" panose="020B0503020204020204" pitchFamily="34" charset="-122"/>
              </a:rPr>
              <a:t>羅馬書</a:t>
            </a:r>
            <a:r>
              <a:rPr lang="en-US" altLang="zh-TW" sz="6000" b="1" dirty="0">
                <a:solidFill>
                  <a:srgbClr val="0070C0"/>
                </a:solidFill>
                <a:latin typeface="Microsoft YaHei UI" panose="020B0503020204020204" pitchFamily="34" charset="-122"/>
                <a:ea typeface="Microsoft YaHei UI" panose="020B0503020204020204" pitchFamily="34" charset="-122"/>
              </a:rPr>
              <a:t>8:2</a:t>
            </a:r>
            <a:r>
              <a:rPr lang="zh-CN" altLang="en-US" sz="6000" b="1" dirty="0">
                <a:solidFill>
                  <a:srgbClr val="0070C0"/>
                </a:solidFill>
                <a:latin typeface="Microsoft YaHei UI" panose="020B0503020204020204" pitchFamily="34" charset="-122"/>
                <a:ea typeface="Microsoft YaHei UI" panose="020B0503020204020204" pitchFamily="34" charset="-122"/>
              </a:rPr>
              <a:t>）</a:t>
            </a:r>
            <a:endParaRPr lang="en-US" sz="6000" b="1" dirty="0">
              <a:solidFill>
                <a:srgbClr val="0070C0"/>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185851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41DFF-E532-59E2-F565-29D0E13D4A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E4E514B-467C-0237-7621-9456891AB862}"/>
              </a:ext>
            </a:extLst>
          </p:cNvPr>
          <p:cNvSpPr>
            <a:spLocks noGrp="1"/>
          </p:cNvSpPr>
          <p:nvPr>
            <p:ph idx="1"/>
          </p:nvPr>
        </p:nvSpPr>
        <p:spPr>
          <a:xfrm>
            <a:off x="457200" y="1166018"/>
            <a:ext cx="8229600" cy="5417344"/>
          </a:xfrm>
        </p:spPr>
        <p:txBody>
          <a:bodyPr>
            <a:normAutofit lnSpcReduction="10000"/>
          </a:bodyPr>
          <a:lstStyle/>
          <a:p>
            <a:pPr marL="0" indent="0" algn="ctr">
              <a:buNone/>
            </a:pPr>
            <a:r>
              <a:rPr lang="zh-TW" altLang="en-US" sz="5200" b="1" i="0" dirty="0">
                <a:solidFill>
                  <a:srgbClr val="0070C0"/>
                </a:solidFill>
                <a:effectLst/>
                <a:latin typeface="Microsoft YaHei UI" panose="020B0503020204020204" pitchFamily="34" charset="-122"/>
                <a:ea typeface="Microsoft YaHei UI" panose="020B0503020204020204" pitchFamily="34" charset="-122"/>
              </a:rPr>
              <a:t>耶和华的律法全备，</a:t>
            </a:r>
            <a:endParaRPr lang="en-US" altLang="zh-TW" sz="52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5200" b="1" i="0" dirty="0">
                <a:solidFill>
                  <a:srgbClr val="0070C0"/>
                </a:solidFill>
                <a:effectLst/>
                <a:latin typeface="Microsoft YaHei UI" panose="020B0503020204020204" pitchFamily="34" charset="-122"/>
                <a:ea typeface="Microsoft YaHei UI" panose="020B0503020204020204" pitchFamily="34" charset="-122"/>
              </a:rPr>
              <a:t>能苏醒人心。</a:t>
            </a:r>
            <a:endParaRPr lang="en-US" altLang="zh-TW" sz="52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5200" b="1" i="0" dirty="0">
                <a:solidFill>
                  <a:srgbClr val="0070C0"/>
                </a:solidFill>
                <a:effectLst/>
                <a:latin typeface="Microsoft YaHei UI" panose="020B0503020204020204" pitchFamily="34" charset="-122"/>
                <a:ea typeface="Microsoft YaHei UI" panose="020B0503020204020204" pitchFamily="34" charset="-122"/>
              </a:rPr>
              <a:t>耶和华的法度确定，</a:t>
            </a:r>
            <a:endParaRPr lang="en-US" altLang="zh-TW" sz="52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5200" b="1" i="0" dirty="0">
                <a:solidFill>
                  <a:srgbClr val="0070C0"/>
                </a:solidFill>
                <a:effectLst/>
                <a:latin typeface="Microsoft YaHei UI" panose="020B0503020204020204" pitchFamily="34" charset="-122"/>
                <a:ea typeface="Microsoft YaHei UI" panose="020B0503020204020204" pitchFamily="34" charset="-122"/>
              </a:rPr>
              <a:t>能使愚人有智慧。</a:t>
            </a:r>
            <a:br>
              <a:rPr lang="zh-TW" altLang="en-US" sz="5200" b="1" i="0" dirty="0">
                <a:solidFill>
                  <a:srgbClr val="0070C0"/>
                </a:solidFill>
                <a:effectLst/>
                <a:latin typeface="Microsoft YaHei UI" panose="020B0503020204020204" pitchFamily="34" charset="-122"/>
                <a:ea typeface="Microsoft YaHei UI" panose="020B0503020204020204" pitchFamily="34" charset="-122"/>
              </a:rPr>
            </a:br>
            <a:endParaRPr lang="en-US" altLang="zh-TW" sz="52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CN" altLang="en-US" sz="5200" b="1" dirty="0">
                <a:solidFill>
                  <a:srgbClr val="0070C0"/>
                </a:solidFill>
                <a:latin typeface="Microsoft YaHei UI" panose="020B0503020204020204" pitchFamily="34" charset="-122"/>
                <a:ea typeface="Microsoft YaHei UI" panose="020B0503020204020204" pitchFamily="34" charset="-122"/>
              </a:rPr>
              <a:t>（</a:t>
            </a:r>
            <a:r>
              <a:rPr lang="zh-TW" altLang="en-US" sz="5200" b="1" dirty="0">
                <a:solidFill>
                  <a:srgbClr val="0070C0"/>
                </a:solidFill>
                <a:latin typeface="Microsoft YaHei UI" panose="020B0503020204020204" pitchFamily="34" charset="-122"/>
                <a:ea typeface="Microsoft YaHei UI" panose="020B0503020204020204" pitchFamily="34" charset="-122"/>
              </a:rPr>
              <a:t>詩篇</a:t>
            </a:r>
            <a:r>
              <a:rPr lang="en-US" altLang="zh-TW" sz="5200" b="1" dirty="0">
                <a:solidFill>
                  <a:srgbClr val="0070C0"/>
                </a:solidFill>
                <a:latin typeface="Microsoft YaHei UI" panose="020B0503020204020204" pitchFamily="34" charset="-122"/>
                <a:ea typeface="Microsoft YaHei UI" panose="020B0503020204020204" pitchFamily="34" charset="-122"/>
              </a:rPr>
              <a:t>19:7</a:t>
            </a:r>
            <a:r>
              <a:rPr lang="zh-CN" altLang="en-US" sz="5200" b="1" dirty="0">
                <a:solidFill>
                  <a:srgbClr val="0070C0"/>
                </a:solidFill>
                <a:latin typeface="Microsoft YaHei UI" panose="020B0503020204020204" pitchFamily="34" charset="-122"/>
                <a:ea typeface="Microsoft YaHei UI" panose="020B0503020204020204" pitchFamily="34" charset="-122"/>
              </a:rPr>
              <a:t>）</a:t>
            </a:r>
            <a:endParaRPr lang="en-US" sz="4400" b="1" dirty="0">
              <a:solidFill>
                <a:srgbClr val="0070C0"/>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785830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4B68C-7208-00CC-3FFD-B7D9A8946DE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746D31C-2CFA-9A99-562A-2B5767BAFC05}"/>
              </a:ext>
            </a:extLst>
          </p:cNvPr>
          <p:cNvSpPr>
            <a:spLocks noGrp="1"/>
          </p:cNvSpPr>
          <p:nvPr>
            <p:ph idx="1"/>
          </p:nvPr>
        </p:nvSpPr>
        <p:spPr>
          <a:xfrm>
            <a:off x="457200" y="1163782"/>
            <a:ext cx="8229600" cy="4962381"/>
          </a:xfrm>
        </p:spPr>
        <p:txBody>
          <a:bodyPr>
            <a:normAutofit fontScale="92500" lnSpcReduction="10000"/>
          </a:bodyPr>
          <a:lstStyle/>
          <a:p>
            <a:pPr marL="0" indent="0" algn="ctr">
              <a:buNone/>
            </a:pPr>
            <a:r>
              <a:rPr lang="zh-TW" altLang="en-US" sz="5800" b="1" i="0" dirty="0">
                <a:solidFill>
                  <a:srgbClr val="0070C0"/>
                </a:solidFill>
                <a:effectLst/>
                <a:latin typeface="Microsoft YaHei UI" panose="020B0503020204020204" pitchFamily="34" charset="-122"/>
                <a:ea typeface="Microsoft YaHei UI" panose="020B0503020204020204" pitchFamily="34" charset="-122"/>
              </a:rPr>
              <a:t>不要自欺，</a:t>
            </a:r>
            <a:endParaRPr lang="en-US" altLang="zh-TW" sz="58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5800" b="1" i="0" dirty="0">
                <a:solidFill>
                  <a:srgbClr val="0070C0"/>
                </a:solidFill>
                <a:effectLst/>
                <a:latin typeface="Microsoft YaHei UI" panose="020B0503020204020204" pitchFamily="34" charset="-122"/>
                <a:ea typeface="Microsoft YaHei UI" panose="020B0503020204020204" pitchFamily="34" charset="-122"/>
              </a:rPr>
              <a:t>神是轻慢不得的。</a:t>
            </a:r>
            <a:endParaRPr lang="en-US" altLang="zh-TW" sz="58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5800" b="1" i="0" dirty="0">
                <a:solidFill>
                  <a:srgbClr val="0070C0"/>
                </a:solidFill>
                <a:effectLst/>
                <a:latin typeface="Microsoft YaHei UI" panose="020B0503020204020204" pitchFamily="34" charset="-122"/>
                <a:ea typeface="Microsoft YaHei UI" panose="020B0503020204020204" pitchFamily="34" charset="-122"/>
              </a:rPr>
              <a:t>人种的是什么，</a:t>
            </a:r>
            <a:endParaRPr lang="en-US" altLang="zh-TW" sz="58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5800" b="1" i="0" dirty="0">
                <a:solidFill>
                  <a:srgbClr val="0070C0"/>
                </a:solidFill>
                <a:effectLst/>
                <a:latin typeface="Microsoft YaHei UI" panose="020B0503020204020204" pitchFamily="34" charset="-122"/>
                <a:ea typeface="Microsoft YaHei UI" panose="020B0503020204020204" pitchFamily="34" charset="-122"/>
              </a:rPr>
              <a:t>收的也是什么。</a:t>
            </a:r>
            <a:endParaRPr lang="en-US" altLang="zh-TW" sz="58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endParaRPr lang="en-US" altLang="zh-TW" sz="4400" b="1" dirty="0">
              <a:solidFill>
                <a:srgbClr val="0070C0"/>
              </a:solidFill>
              <a:latin typeface="Microsoft YaHei UI" panose="020B0503020204020204" pitchFamily="34" charset="-122"/>
              <a:ea typeface="Microsoft YaHei UI" panose="020B0503020204020204" pitchFamily="34" charset="-122"/>
            </a:endParaRPr>
          </a:p>
          <a:p>
            <a:pPr marL="0" indent="0" algn="ctr">
              <a:buNone/>
            </a:pPr>
            <a:r>
              <a:rPr lang="zh-CN" altLang="en-US" sz="4400" b="1" dirty="0">
                <a:solidFill>
                  <a:srgbClr val="0070C0"/>
                </a:solidFill>
                <a:latin typeface="Microsoft YaHei UI" panose="020B0503020204020204" pitchFamily="34" charset="-122"/>
                <a:ea typeface="Microsoft YaHei UI" panose="020B0503020204020204" pitchFamily="34" charset="-122"/>
              </a:rPr>
              <a:t>（</a:t>
            </a:r>
            <a:r>
              <a:rPr lang="zh-TW" altLang="en-US" sz="4400" b="1" dirty="0">
                <a:solidFill>
                  <a:srgbClr val="0070C0"/>
                </a:solidFill>
                <a:latin typeface="Microsoft YaHei UI" panose="020B0503020204020204" pitchFamily="34" charset="-122"/>
                <a:ea typeface="Microsoft YaHei UI" panose="020B0503020204020204" pitchFamily="34" charset="-122"/>
              </a:rPr>
              <a:t>加拉太書</a:t>
            </a:r>
            <a:r>
              <a:rPr lang="en-US" altLang="zh-TW" sz="4400" b="1" dirty="0">
                <a:solidFill>
                  <a:srgbClr val="0070C0"/>
                </a:solidFill>
                <a:latin typeface="Microsoft YaHei UI" panose="020B0503020204020204" pitchFamily="34" charset="-122"/>
                <a:ea typeface="Microsoft YaHei UI" panose="020B0503020204020204" pitchFamily="34" charset="-122"/>
              </a:rPr>
              <a:t>6:7</a:t>
            </a:r>
            <a:r>
              <a:rPr lang="zh-CN" altLang="en-US" sz="4400" b="1" dirty="0">
                <a:solidFill>
                  <a:srgbClr val="0070C0"/>
                </a:solidFill>
                <a:latin typeface="Microsoft YaHei UI" panose="020B0503020204020204" pitchFamily="34" charset="-122"/>
                <a:ea typeface="Microsoft YaHei UI" panose="020B0503020204020204" pitchFamily="34" charset="-122"/>
              </a:rPr>
              <a:t>）</a:t>
            </a:r>
            <a:endParaRPr lang="en-US" sz="4400" b="1" dirty="0">
              <a:solidFill>
                <a:srgbClr val="0070C0"/>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059115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244DA-5395-C345-5061-A50369867ABF}"/>
              </a:ext>
            </a:extLst>
          </p:cNvPr>
          <p:cNvSpPr>
            <a:spLocks noGrp="1"/>
          </p:cNvSpPr>
          <p:nvPr>
            <p:ph type="title"/>
          </p:nvPr>
        </p:nvSpPr>
        <p:spPr>
          <a:xfrm>
            <a:off x="457200" y="-534390"/>
            <a:ext cx="8229600" cy="28500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60916C36-092A-94FF-BB89-956FC3770395}"/>
              </a:ext>
            </a:extLst>
          </p:cNvPr>
          <p:cNvSpPr>
            <a:spLocks noGrp="1"/>
          </p:cNvSpPr>
          <p:nvPr>
            <p:ph idx="1"/>
          </p:nvPr>
        </p:nvSpPr>
        <p:spPr>
          <a:xfrm>
            <a:off x="457200" y="558140"/>
            <a:ext cx="8229600" cy="5807034"/>
          </a:xfrm>
        </p:spPr>
        <p:txBody>
          <a:bodyPr>
            <a:normAutofit lnSpcReduction="10000"/>
          </a:bodyPr>
          <a:lstStyle/>
          <a:p>
            <a:pPr marL="0" indent="0" algn="ctr">
              <a:buNone/>
            </a:pPr>
            <a:r>
              <a:rPr lang="zh-TW" altLang="en-US" b="1" i="0" dirty="0">
                <a:solidFill>
                  <a:srgbClr val="0070C0"/>
                </a:solidFill>
                <a:effectLst/>
                <a:latin typeface="Microsoft YaHei UI" panose="020B0503020204020204" pitchFamily="34" charset="-122"/>
                <a:ea typeface="Microsoft YaHei UI" panose="020B0503020204020204" pitchFamily="34" charset="-122"/>
              </a:rPr>
              <a:t>耶和华从天上观看，祂看见一切的世人，</a:t>
            </a:r>
            <a:endParaRPr lang="en-US" altLang="zh-TW"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b="1" i="0" dirty="0">
                <a:solidFill>
                  <a:srgbClr val="0070C0"/>
                </a:solidFill>
                <a:effectLst/>
                <a:latin typeface="Microsoft YaHei UI" panose="020B0503020204020204" pitchFamily="34" charset="-122"/>
                <a:ea typeface="Microsoft YaHei UI" panose="020B0503020204020204" pitchFamily="34" charset="-122"/>
              </a:rPr>
              <a:t>从祂的居所往外察看地上一切的居民。</a:t>
            </a:r>
            <a:endParaRPr lang="en-US" altLang="zh-TW" b="1" dirty="0">
              <a:solidFill>
                <a:srgbClr val="0070C0"/>
              </a:solidFill>
              <a:latin typeface="Microsoft YaHei UI" panose="020B0503020204020204" pitchFamily="34" charset="-122"/>
              <a:ea typeface="Microsoft YaHei UI" panose="020B0503020204020204" pitchFamily="34" charset="-122"/>
            </a:endParaRPr>
          </a:p>
          <a:p>
            <a:pPr marL="0" indent="0" algn="ctr">
              <a:buNone/>
            </a:pPr>
            <a:r>
              <a:rPr lang="zh-TW" altLang="en-US" b="1" dirty="0">
                <a:solidFill>
                  <a:srgbClr val="0070C0"/>
                </a:solidFill>
                <a:latin typeface="Microsoft YaHei UI" panose="020B0503020204020204" pitchFamily="34" charset="-122"/>
                <a:ea typeface="Microsoft YaHei UI" panose="020B0503020204020204" pitchFamily="34" charset="-122"/>
              </a:rPr>
              <a:t>祂</a:t>
            </a:r>
            <a:r>
              <a:rPr lang="zh-TW" altLang="en-US" b="1" i="0" dirty="0">
                <a:solidFill>
                  <a:srgbClr val="0070C0"/>
                </a:solidFill>
                <a:effectLst/>
                <a:latin typeface="Microsoft YaHei UI" panose="020B0503020204020204" pitchFamily="34" charset="-122"/>
                <a:ea typeface="Microsoft YaHei UI" panose="020B0503020204020204" pitchFamily="34" charset="-122"/>
              </a:rPr>
              <a:t>是那造成他们众人心的，</a:t>
            </a:r>
            <a:endParaRPr lang="en-US" altLang="zh-TW"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b="1" i="0" dirty="0">
                <a:solidFill>
                  <a:srgbClr val="0070C0"/>
                </a:solidFill>
                <a:effectLst/>
                <a:latin typeface="Microsoft YaHei UI" panose="020B0503020204020204" pitchFamily="34" charset="-122"/>
                <a:ea typeface="Microsoft YaHei UI" panose="020B0503020204020204" pitchFamily="34" charset="-122"/>
              </a:rPr>
              <a:t>留意他们一切作为的。</a:t>
            </a:r>
            <a:endParaRPr lang="en-US" altLang="zh-TW"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b="1" i="0" dirty="0">
                <a:solidFill>
                  <a:srgbClr val="0070C0"/>
                </a:solidFill>
                <a:effectLst/>
                <a:latin typeface="Microsoft YaHei UI" panose="020B0503020204020204" pitchFamily="34" charset="-122"/>
                <a:ea typeface="Microsoft YaHei UI" panose="020B0503020204020204" pitchFamily="34" charset="-122"/>
              </a:rPr>
              <a:t>君王不能因兵多得胜，勇士不能因力大得救。</a:t>
            </a:r>
            <a:endParaRPr lang="en-US" altLang="zh-TW"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b="1" i="0" dirty="0">
                <a:solidFill>
                  <a:srgbClr val="0070C0"/>
                </a:solidFill>
                <a:effectLst/>
                <a:latin typeface="Microsoft YaHei UI" panose="020B0503020204020204" pitchFamily="34" charset="-122"/>
                <a:ea typeface="Microsoft YaHei UI" panose="020B0503020204020204" pitchFamily="34" charset="-122"/>
              </a:rPr>
              <a:t>靠马得救是枉然的，马也不能因力大救人。</a:t>
            </a:r>
            <a:endParaRPr lang="en-US" altLang="zh-TW"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b="1" i="0" dirty="0">
                <a:solidFill>
                  <a:srgbClr val="0070C0"/>
                </a:solidFill>
                <a:effectLst/>
                <a:latin typeface="Microsoft YaHei UI" panose="020B0503020204020204" pitchFamily="34" charset="-122"/>
                <a:ea typeface="Microsoft YaHei UI" panose="020B0503020204020204" pitchFamily="34" charset="-122"/>
              </a:rPr>
              <a:t>耶和华的眼目看顾</a:t>
            </a:r>
            <a:endParaRPr lang="en-US" altLang="zh-TW"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b="1" i="0" dirty="0">
                <a:solidFill>
                  <a:schemeClr val="accent6">
                    <a:lumMod val="75000"/>
                  </a:schemeClr>
                </a:solidFill>
                <a:effectLst/>
                <a:latin typeface="Microsoft YaHei UI" panose="020B0503020204020204" pitchFamily="34" charset="-122"/>
                <a:ea typeface="Microsoft YaHei UI" panose="020B0503020204020204" pitchFamily="34" charset="-122"/>
              </a:rPr>
              <a:t>敬畏祂</a:t>
            </a:r>
            <a:r>
              <a:rPr lang="zh-TW" altLang="en-US" b="1" i="0" dirty="0">
                <a:solidFill>
                  <a:srgbClr val="0070C0"/>
                </a:solidFill>
                <a:effectLst/>
                <a:latin typeface="Microsoft YaHei UI" panose="020B0503020204020204" pitchFamily="34" charset="-122"/>
                <a:ea typeface="Microsoft YaHei UI" panose="020B0503020204020204" pitchFamily="34" charset="-122"/>
              </a:rPr>
              <a:t>的人和</a:t>
            </a:r>
            <a:r>
              <a:rPr lang="zh-TW" altLang="en-US" b="1" i="0" dirty="0">
                <a:solidFill>
                  <a:schemeClr val="accent6">
                    <a:lumMod val="75000"/>
                  </a:schemeClr>
                </a:solidFill>
                <a:effectLst/>
                <a:latin typeface="Microsoft YaHei UI" panose="020B0503020204020204" pitchFamily="34" charset="-122"/>
                <a:ea typeface="Microsoft YaHei UI" panose="020B0503020204020204" pitchFamily="34" charset="-122"/>
              </a:rPr>
              <a:t>仰望祂</a:t>
            </a:r>
            <a:r>
              <a:rPr lang="zh-TW" altLang="en-US" b="1" i="0" dirty="0">
                <a:solidFill>
                  <a:srgbClr val="0070C0"/>
                </a:solidFill>
                <a:effectLst/>
                <a:latin typeface="Microsoft YaHei UI" panose="020B0503020204020204" pitchFamily="34" charset="-122"/>
                <a:ea typeface="Microsoft YaHei UI" panose="020B0503020204020204" pitchFamily="34" charset="-122"/>
              </a:rPr>
              <a:t>慈爱的人，</a:t>
            </a:r>
            <a:endParaRPr lang="en-US" altLang="zh-TW"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b="1" i="0" dirty="0">
                <a:solidFill>
                  <a:srgbClr val="0070C0"/>
                </a:solidFill>
                <a:effectLst/>
                <a:latin typeface="Microsoft YaHei UI" panose="020B0503020204020204" pitchFamily="34" charset="-122"/>
                <a:ea typeface="Microsoft YaHei UI" panose="020B0503020204020204" pitchFamily="34" charset="-122"/>
              </a:rPr>
              <a:t>要救他们的</a:t>
            </a:r>
            <a:r>
              <a:rPr lang="zh-TW" altLang="en-US" b="1" i="0" dirty="0">
                <a:solidFill>
                  <a:schemeClr val="accent6">
                    <a:lumMod val="75000"/>
                  </a:schemeClr>
                </a:solidFill>
                <a:effectLst/>
                <a:latin typeface="Microsoft YaHei UI" panose="020B0503020204020204" pitchFamily="34" charset="-122"/>
                <a:ea typeface="Microsoft YaHei UI" panose="020B0503020204020204" pitchFamily="34" charset="-122"/>
              </a:rPr>
              <a:t>命脱离死亡</a:t>
            </a:r>
            <a:r>
              <a:rPr lang="zh-TW" altLang="en-US" b="1" i="0" dirty="0">
                <a:solidFill>
                  <a:srgbClr val="0070C0"/>
                </a:solidFill>
                <a:effectLst/>
                <a:latin typeface="Microsoft YaHei UI" panose="020B0503020204020204" pitchFamily="34" charset="-122"/>
                <a:ea typeface="Microsoft YaHei UI" panose="020B0503020204020204" pitchFamily="34" charset="-122"/>
              </a:rPr>
              <a:t>，并使他们在</a:t>
            </a:r>
            <a:r>
              <a:rPr lang="zh-TW" altLang="en-US" b="1" i="0" dirty="0">
                <a:solidFill>
                  <a:schemeClr val="accent6">
                    <a:lumMod val="75000"/>
                  </a:schemeClr>
                </a:solidFill>
                <a:effectLst/>
                <a:latin typeface="Microsoft YaHei UI" panose="020B0503020204020204" pitchFamily="34" charset="-122"/>
                <a:ea typeface="Microsoft YaHei UI" panose="020B0503020204020204" pitchFamily="34" charset="-122"/>
              </a:rPr>
              <a:t>饥荒中存活</a:t>
            </a:r>
            <a:r>
              <a:rPr lang="zh-TW" altLang="en-US" b="1" i="0" dirty="0">
                <a:solidFill>
                  <a:srgbClr val="0070C0"/>
                </a:solidFill>
                <a:effectLst/>
                <a:latin typeface="Microsoft YaHei UI" panose="020B0503020204020204" pitchFamily="34" charset="-122"/>
                <a:ea typeface="Microsoft YaHei UI" panose="020B0503020204020204" pitchFamily="34" charset="-122"/>
              </a:rPr>
              <a:t>。</a:t>
            </a:r>
            <a:endParaRPr lang="en-US" altLang="zh-TW"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CN" altLang="en-US" b="1" dirty="0">
                <a:solidFill>
                  <a:srgbClr val="0070C0"/>
                </a:solidFill>
                <a:latin typeface="Microsoft YaHei UI" panose="020B0503020204020204" pitchFamily="34" charset="-122"/>
                <a:ea typeface="Microsoft YaHei UI" panose="020B0503020204020204" pitchFamily="34" charset="-122"/>
              </a:rPr>
              <a:t>（诗篇</a:t>
            </a:r>
            <a:r>
              <a:rPr lang="en-US" altLang="zh-CN" b="1" dirty="0">
                <a:solidFill>
                  <a:srgbClr val="0070C0"/>
                </a:solidFill>
                <a:latin typeface="Microsoft YaHei UI" panose="020B0503020204020204" pitchFamily="34" charset="-122"/>
                <a:ea typeface="Microsoft YaHei UI" panose="020B0503020204020204" pitchFamily="34" charset="-122"/>
              </a:rPr>
              <a:t>33:13-19</a:t>
            </a:r>
            <a:r>
              <a:rPr lang="zh-CN" altLang="en-US" b="1" dirty="0">
                <a:solidFill>
                  <a:srgbClr val="0070C0"/>
                </a:solidFill>
                <a:latin typeface="Microsoft YaHei UI" panose="020B0503020204020204" pitchFamily="34" charset="-122"/>
                <a:ea typeface="Microsoft YaHei UI" panose="020B0503020204020204" pitchFamily="34" charset="-122"/>
              </a:rPr>
              <a:t>）</a:t>
            </a:r>
            <a:endParaRPr lang="en-US" b="1" dirty="0">
              <a:solidFill>
                <a:srgbClr val="0070C0"/>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229897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8305" y="1396686"/>
            <a:ext cx="2430380" cy="4064628"/>
          </a:xfrm>
        </p:spPr>
        <p:txBody>
          <a:bodyPr>
            <a:normAutofit fontScale="90000"/>
          </a:bodyPr>
          <a:lstStyle/>
          <a:p>
            <a:br>
              <a:rPr lang="en-US" sz="5400" b="1" dirty="0">
                <a:solidFill>
                  <a:srgbClr val="FFFFFF"/>
                </a:solidFill>
                <a:latin typeface="Microsoft YaHei UI" panose="020B0503020204020204" pitchFamily="34" charset="-122"/>
                <a:ea typeface="Microsoft YaHei UI" panose="020B0503020204020204" pitchFamily="34" charset="-122"/>
              </a:rPr>
            </a:br>
            <a:r>
              <a:rPr lang="en-US" sz="5400" b="1" dirty="0">
                <a:solidFill>
                  <a:srgbClr val="FFFFFF"/>
                </a:solidFill>
                <a:latin typeface="Microsoft YaHei UI" panose="020B0503020204020204" pitchFamily="34" charset="-122"/>
                <a:ea typeface="Microsoft YaHei UI" panose="020B0503020204020204" pitchFamily="34" charset="-122"/>
              </a:rPr>
              <a:t>World</a:t>
            </a:r>
            <a:br>
              <a:rPr lang="en-US" b="1" dirty="0">
                <a:solidFill>
                  <a:srgbClr val="FFFFFF"/>
                </a:solidFill>
                <a:latin typeface="Microsoft YaHei UI" panose="020B0503020204020204" pitchFamily="34" charset="-122"/>
                <a:ea typeface="Microsoft YaHei UI" panose="020B0503020204020204" pitchFamily="34" charset="-122"/>
              </a:rPr>
            </a:br>
            <a:br>
              <a:rPr lang="en-US" b="1" dirty="0">
                <a:solidFill>
                  <a:srgbClr val="FFFFFF"/>
                </a:solidFill>
                <a:latin typeface="Microsoft YaHei UI" panose="020B0503020204020204" pitchFamily="34" charset="-122"/>
                <a:ea typeface="Microsoft YaHei UI" panose="020B0503020204020204" pitchFamily="34" charset="-122"/>
              </a:rPr>
            </a:br>
            <a:r>
              <a:rPr lang="zh-TW" altLang="en-US" b="1" dirty="0">
                <a:solidFill>
                  <a:schemeClr val="bg1"/>
                </a:solidFill>
                <a:latin typeface="Microsoft YaHei UI" panose="020B0503020204020204" pitchFamily="34" charset="-122"/>
                <a:ea typeface="Microsoft YaHei UI" panose="020B0503020204020204" pitchFamily="34" charset="-122"/>
              </a:rPr>
              <a:t>在世上</a:t>
            </a:r>
            <a:br>
              <a:rPr lang="en-US" altLang="zh-TW" b="1" dirty="0">
                <a:solidFill>
                  <a:schemeClr val="bg1"/>
                </a:solidFill>
                <a:latin typeface="Microsoft YaHei UI" panose="020B0503020204020204" pitchFamily="34" charset="-122"/>
                <a:ea typeface="Microsoft YaHei UI" panose="020B0503020204020204" pitchFamily="34" charset="-122"/>
              </a:rPr>
            </a:br>
            <a:r>
              <a:rPr lang="zh-TW" altLang="en-US" b="1" dirty="0">
                <a:solidFill>
                  <a:schemeClr val="bg1"/>
                </a:solidFill>
                <a:latin typeface="Microsoft YaHei UI" panose="020B0503020204020204" pitchFamily="34" charset="-122"/>
                <a:ea typeface="Microsoft YaHei UI" panose="020B0503020204020204" pitchFamily="34" charset="-122"/>
              </a:rPr>
              <a:t>活出</a:t>
            </a:r>
            <a:br>
              <a:rPr lang="en-US" altLang="zh-TW" b="1" dirty="0">
                <a:solidFill>
                  <a:schemeClr val="bg1"/>
                </a:solidFill>
                <a:latin typeface="Microsoft YaHei UI" panose="020B0503020204020204" pitchFamily="34" charset="-122"/>
                <a:ea typeface="Microsoft YaHei UI" panose="020B0503020204020204" pitchFamily="34" charset="-122"/>
              </a:rPr>
            </a:br>
            <a:r>
              <a:rPr lang="zh-TW" altLang="en-US" b="1" dirty="0">
                <a:solidFill>
                  <a:schemeClr val="bg1"/>
                </a:solidFill>
                <a:latin typeface="Microsoft YaHei UI" panose="020B0503020204020204" pitchFamily="34" charset="-122"/>
                <a:ea typeface="Microsoft YaHei UI" panose="020B0503020204020204" pitchFamily="34" charset="-122"/>
              </a:rPr>
              <a:t>属神秩序</a:t>
            </a:r>
            <a:br>
              <a:rPr lang="en-US" altLang="zh-TW" b="1" dirty="0">
                <a:solidFill>
                  <a:schemeClr val="bg1"/>
                </a:solidFill>
                <a:latin typeface="Microsoft YaHei UI" panose="020B0503020204020204" pitchFamily="34" charset="-122"/>
                <a:ea typeface="Microsoft YaHei UI" panose="020B0503020204020204" pitchFamily="34" charset="-122"/>
              </a:rPr>
            </a:br>
            <a:r>
              <a:rPr lang="zh-TW" altLang="en-US" b="1" dirty="0">
                <a:solidFill>
                  <a:schemeClr val="bg1"/>
                </a:solidFill>
                <a:latin typeface="Microsoft YaHei UI" panose="020B0503020204020204" pitchFamily="34" charset="-122"/>
                <a:ea typeface="Microsoft YaHei UI" panose="020B0503020204020204" pitchFamily="34" charset="-122"/>
              </a:rPr>
              <a:t>神喜悦</a:t>
            </a:r>
            <a:br>
              <a:rPr lang="en-US" b="1" dirty="0">
                <a:solidFill>
                  <a:schemeClr val="bg1"/>
                </a:solidFill>
                <a:latin typeface="Microsoft YaHei UI" panose="020B0503020204020204" pitchFamily="34" charset="-122"/>
                <a:ea typeface="Microsoft YaHei UI" panose="020B0503020204020204" pitchFamily="34" charset="-122"/>
              </a:rPr>
            </a:br>
            <a:endParaRPr lang="en-US" b="1" dirty="0">
              <a:solidFill>
                <a:schemeClr val="bg1"/>
              </a:solidFill>
              <a:latin typeface="Microsoft YaHei UI" panose="020B0503020204020204" pitchFamily="34" charset="-122"/>
              <a:ea typeface="Microsoft YaHei UI" panose="020B0503020204020204" pitchFamily="34" charset="-122"/>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196450" y="581666"/>
            <a:ext cx="3983461" cy="5534125"/>
          </a:xfrm>
        </p:spPr>
        <p:txBody>
          <a:bodyPr>
            <a:normAutofit fontScale="77500" lnSpcReduction="20000"/>
          </a:bodyPr>
          <a:lstStyle/>
          <a:p>
            <a:pPr marL="0" indent="0" algn="ctr">
              <a:buNone/>
            </a:pPr>
            <a:endParaRPr lang="en-US" altLang="zh-TW" sz="3600" b="1" dirty="0">
              <a:solidFill>
                <a:schemeClr val="accent6">
                  <a:lumMod val="75000"/>
                </a:schemeClr>
              </a:solidFill>
              <a:latin typeface="Microsoft YaHei UI" panose="020B0503020204020204" pitchFamily="34" charset="-122"/>
              <a:ea typeface="Microsoft YaHei UI" panose="020B0503020204020204" pitchFamily="34" charset="-122"/>
            </a:endParaRPr>
          </a:p>
          <a:p>
            <a:pPr marL="0" indent="0">
              <a:buNone/>
            </a:pPr>
            <a:r>
              <a:rPr lang="zh-TW" altLang="en-US" sz="6000" b="1" dirty="0">
                <a:solidFill>
                  <a:schemeClr val="accent6">
                    <a:lumMod val="75000"/>
                  </a:schemeClr>
                </a:solidFill>
                <a:latin typeface="Microsoft YaHei UI" panose="020B0503020204020204" pitchFamily="34" charset="-122"/>
                <a:ea typeface="Microsoft YaHei UI" panose="020B0503020204020204" pitchFamily="34" charset="-122"/>
              </a:rPr>
              <a:t>活在世上</a:t>
            </a:r>
            <a:endParaRPr lang="en-US" altLang="zh-TW" sz="6000" b="1" dirty="0">
              <a:solidFill>
                <a:schemeClr val="accent6">
                  <a:lumMod val="75000"/>
                </a:schemeClr>
              </a:solidFill>
              <a:latin typeface="Microsoft YaHei UI" panose="020B0503020204020204" pitchFamily="34" charset="-122"/>
              <a:ea typeface="Microsoft YaHei UI" panose="020B0503020204020204" pitchFamily="34" charset="-122"/>
            </a:endParaRPr>
          </a:p>
          <a:p>
            <a:pPr marL="0" indent="0">
              <a:buNone/>
            </a:pPr>
            <a:r>
              <a:rPr lang="zh-TW" altLang="en-US" sz="6000" b="1" dirty="0">
                <a:solidFill>
                  <a:schemeClr val="accent6">
                    <a:lumMod val="75000"/>
                  </a:schemeClr>
                </a:solidFill>
                <a:latin typeface="Microsoft YaHei UI" panose="020B0503020204020204" pitchFamily="34" charset="-122"/>
                <a:ea typeface="Microsoft YaHei UI" panose="020B0503020204020204" pitchFamily="34" charset="-122"/>
              </a:rPr>
              <a:t> </a:t>
            </a:r>
            <a:endParaRPr lang="en-US" sz="6000" b="1" u="sng" dirty="0">
              <a:solidFill>
                <a:schemeClr val="accent6">
                  <a:lumMod val="75000"/>
                </a:schemeClr>
              </a:solidFill>
              <a:latin typeface="Microsoft YaHei UI" panose="020B0503020204020204" pitchFamily="34" charset="-122"/>
              <a:ea typeface="Microsoft YaHei UI" panose="020B0503020204020204" pitchFamily="34" charset="-122"/>
            </a:endParaRPr>
          </a:p>
          <a:p>
            <a:pPr marL="0" indent="0" algn="ctr">
              <a:buNone/>
            </a:pPr>
            <a:r>
              <a:rPr lang="en-US" sz="6000" b="1" u="sng" dirty="0" err="1">
                <a:solidFill>
                  <a:schemeClr val="accent6">
                    <a:lumMod val="75000"/>
                  </a:schemeClr>
                </a:solidFill>
                <a:latin typeface="Microsoft YaHei UI" panose="020B0503020204020204" pitchFamily="34" charset="-122"/>
                <a:ea typeface="Microsoft YaHei UI" panose="020B0503020204020204" pitchFamily="34" charset="-122"/>
              </a:rPr>
              <a:t>基督成了</a:t>
            </a:r>
            <a:endParaRPr lang="en-US" sz="6000" b="1" u="sng" dirty="0">
              <a:solidFill>
                <a:schemeClr val="accent6">
                  <a:lumMod val="75000"/>
                </a:schemeClr>
              </a:solidFill>
              <a:latin typeface="Microsoft YaHei UI" panose="020B0503020204020204" pitchFamily="34" charset="-122"/>
              <a:ea typeface="Microsoft YaHei UI" panose="020B0503020204020204" pitchFamily="34" charset="-122"/>
            </a:endParaRPr>
          </a:p>
          <a:p>
            <a:pPr marL="0" indent="0" algn="ctr">
              <a:buNone/>
            </a:pPr>
            <a:r>
              <a:rPr lang="zh-TW" altLang="en-US" sz="6000" b="1" u="sng" dirty="0">
                <a:solidFill>
                  <a:schemeClr val="accent6">
                    <a:lumMod val="75000"/>
                  </a:schemeClr>
                </a:solidFill>
                <a:latin typeface="Microsoft YaHei UI" panose="020B0503020204020204" pitchFamily="34" charset="-122"/>
                <a:ea typeface="Microsoft YaHei UI" panose="020B0503020204020204" pitchFamily="34" charset="-122"/>
              </a:rPr>
              <a:t>公义慈爱</a:t>
            </a:r>
            <a:endParaRPr lang="en-US" altLang="zh-TW" sz="6000" b="1" u="sng" dirty="0">
              <a:solidFill>
                <a:schemeClr val="accent6">
                  <a:lumMod val="75000"/>
                </a:schemeClr>
              </a:solidFill>
              <a:latin typeface="Microsoft YaHei UI" panose="020B0503020204020204" pitchFamily="34" charset="-122"/>
              <a:ea typeface="Microsoft YaHei UI" panose="020B0503020204020204" pitchFamily="34" charset="-122"/>
            </a:endParaRPr>
          </a:p>
          <a:p>
            <a:pPr marL="0" indent="0" algn="ctr">
              <a:buNone/>
            </a:pPr>
            <a:endParaRPr lang="en-US" altLang="zh-TW" sz="6000" b="1" u="sng" dirty="0">
              <a:solidFill>
                <a:schemeClr val="accent6">
                  <a:lumMod val="75000"/>
                </a:schemeClr>
              </a:solidFill>
              <a:latin typeface="Microsoft YaHei UI" panose="020B0503020204020204" pitchFamily="34" charset="-122"/>
              <a:ea typeface="Microsoft YaHei UI" panose="020B0503020204020204" pitchFamily="34" charset="-122"/>
            </a:endParaRPr>
          </a:p>
          <a:p>
            <a:pPr marL="0" indent="0" algn="ctr">
              <a:buNone/>
            </a:pPr>
            <a:r>
              <a:rPr lang="en-US" sz="6000" b="1" u="sng" dirty="0" err="1">
                <a:solidFill>
                  <a:schemeClr val="accent6">
                    <a:lumMod val="75000"/>
                  </a:schemeClr>
                </a:solidFill>
                <a:latin typeface="Microsoft YaHei UI" panose="020B0503020204020204" pitchFamily="34" charset="-122"/>
                <a:ea typeface="Microsoft YaHei UI" panose="020B0503020204020204" pitchFamily="34" charset="-122"/>
              </a:rPr>
              <a:t>归回圣经</a:t>
            </a:r>
            <a:endParaRPr lang="en-US" sz="6000" b="1" u="sng" dirty="0">
              <a:solidFill>
                <a:schemeClr val="accent6">
                  <a:lumMod val="75000"/>
                </a:schemeClr>
              </a:solidFill>
              <a:latin typeface="Microsoft YaHei UI" panose="020B0503020204020204" pitchFamily="34" charset="-122"/>
              <a:ea typeface="Microsoft YaHei UI" panose="020B0503020204020204" pitchFamily="34" charset="-122"/>
            </a:endParaRPr>
          </a:p>
          <a:p>
            <a:pPr marL="0" indent="0" algn="ctr">
              <a:buNone/>
            </a:pPr>
            <a:r>
              <a:rPr lang="zh-TW" altLang="en-US" sz="6000" b="1" u="sng" dirty="0">
                <a:solidFill>
                  <a:schemeClr val="accent6">
                    <a:lumMod val="75000"/>
                  </a:schemeClr>
                </a:solidFill>
                <a:latin typeface="Microsoft YaHei UI" panose="020B0503020204020204" pitchFamily="34" charset="-122"/>
                <a:ea typeface="Microsoft YaHei UI" panose="020B0503020204020204" pitchFamily="34" charset="-122"/>
              </a:rPr>
              <a:t>活出见证</a:t>
            </a:r>
          </a:p>
          <a:p>
            <a:pPr marL="0" indent="0" algn="ctr">
              <a:buNone/>
            </a:pPr>
            <a:endParaRPr lang="zh-TW" altLang="en-US" sz="6000" b="1" u="sng" dirty="0">
              <a:solidFill>
                <a:schemeClr val="accent6">
                  <a:lumMod val="75000"/>
                </a:schemeClr>
              </a:solidFill>
              <a:latin typeface="Microsoft YaHei UI" panose="020B0503020204020204" pitchFamily="34" charset="-122"/>
              <a:ea typeface="Microsoft YaHei UI" panose="020B0503020204020204" pitchFamily="34" charset="-122"/>
            </a:endParaRPr>
          </a:p>
          <a:p>
            <a:pPr marL="0" indent="0" algn="ctr">
              <a:buNone/>
            </a:pPr>
            <a:endParaRPr lang="en-US" sz="6000" b="1" u="sng" dirty="0">
              <a:solidFill>
                <a:schemeClr val="accent6">
                  <a:lumMod val="75000"/>
                </a:schemeClr>
              </a:solidFill>
              <a:latin typeface="Microsoft YaHei UI" panose="020B0503020204020204" pitchFamily="34" charset="-122"/>
              <a:ea typeface="Microsoft YaHei UI"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999D-901A-640E-2ACC-6EC68D8BFF72}"/>
              </a:ext>
            </a:extLst>
          </p:cNvPr>
          <p:cNvSpPr>
            <a:spLocks noGrp="1"/>
          </p:cNvSpPr>
          <p:nvPr>
            <p:ph type="title"/>
          </p:nvPr>
        </p:nvSpPr>
        <p:spPr>
          <a:xfrm>
            <a:off x="457200" y="-546265"/>
            <a:ext cx="8229600" cy="54626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80F70A72-93A7-F2CC-3536-4E8155A1FCF4}"/>
              </a:ext>
            </a:extLst>
          </p:cNvPr>
          <p:cNvSpPr>
            <a:spLocks noGrp="1"/>
          </p:cNvSpPr>
          <p:nvPr>
            <p:ph idx="1"/>
          </p:nvPr>
        </p:nvSpPr>
        <p:spPr>
          <a:xfrm>
            <a:off x="457199" y="570016"/>
            <a:ext cx="8496795" cy="5830784"/>
          </a:xfrm>
        </p:spPr>
        <p:txBody>
          <a:bodyPr>
            <a:noAutofit/>
          </a:bodyPr>
          <a:lstStyle/>
          <a:p>
            <a:pPr marL="0" indent="0" algn="ctr">
              <a:buNone/>
            </a:pPr>
            <a:r>
              <a:rPr lang="zh-TW" altLang="en-US" sz="4000" b="1" i="0" dirty="0">
                <a:solidFill>
                  <a:srgbClr val="7030A0"/>
                </a:solidFill>
                <a:effectLst/>
                <a:latin typeface="Microsoft YaHei UI" panose="020B0503020204020204" pitchFamily="34" charset="-122"/>
                <a:ea typeface="Microsoft YaHei UI" panose="020B0503020204020204" pitchFamily="34" charset="-122"/>
              </a:rPr>
              <a:t>神從起初</a:t>
            </a:r>
            <a:r>
              <a:rPr lang="zh-CN" altLang="en-US" sz="4000" b="1" i="0" dirty="0">
                <a:solidFill>
                  <a:srgbClr val="7030A0"/>
                </a:solidFill>
                <a:effectLst/>
                <a:latin typeface="Microsoft YaHei UI" panose="020B0503020204020204" pitchFamily="34" charset="-122"/>
                <a:ea typeface="Microsoft YaHei UI" panose="020B0503020204020204" pitchFamily="34" charset="-122"/>
              </a:rPr>
              <a:t> 预告</a:t>
            </a:r>
            <a:r>
              <a:rPr lang="zh-TW" altLang="en-US" sz="4000" b="1" i="0" dirty="0">
                <a:solidFill>
                  <a:srgbClr val="7030A0"/>
                </a:solidFill>
                <a:effectLst/>
                <a:latin typeface="Microsoft YaHei UI" panose="020B0503020204020204" pitchFamily="34" charset="-122"/>
                <a:ea typeface="Microsoft YaHei UI" panose="020B0503020204020204" pitchFamily="34" charset="-122"/>
              </a:rPr>
              <a:t>末後的事</a:t>
            </a:r>
            <a:endParaRPr lang="en-US" altLang="zh-TW" sz="4000" b="1" i="0" dirty="0">
              <a:solidFill>
                <a:srgbClr val="7030A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4000" b="1" i="0" dirty="0">
                <a:solidFill>
                  <a:srgbClr val="7030A0"/>
                </a:solidFill>
                <a:effectLst/>
                <a:latin typeface="Microsoft YaHei UI" panose="020B0503020204020204" pitchFamily="34" charset="-122"/>
                <a:ea typeface="Microsoft YaHei UI" panose="020B0503020204020204" pitchFamily="34" charset="-122"/>
              </a:rPr>
              <a:t>從古時</a:t>
            </a:r>
            <a:r>
              <a:rPr lang="zh-CN" altLang="en-US" sz="4000" b="1" i="0" dirty="0">
                <a:solidFill>
                  <a:srgbClr val="7030A0"/>
                </a:solidFill>
                <a:effectLst/>
                <a:latin typeface="Microsoft YaHei UI" panose="020B0503020204020204" pitchFamily="34" charset="-122"/>
                <a:ea typeface="Microsoft YaHei UI" panose="020B0503020204020204" pitchFamily="34" charset="-122"/>
              </a:rPr>
              <a:t> </a:t>
            </a:r>
            <a:r>
              <a:rPr lang="zh-TW" altLang="en-US" sz="4000" b="1" i="0" dirty="0">
                <a:solidFill>
                  <a:srgbClr val="7030A0"/>
                </a:solidFill>
                <a:effectLst/>
                <a:latin typeface="Microsoft YaHei UI" panose="020B0503020204020204" pitchFamily="34" charset="-122"/>
                <a:ea typeface="Microsoft YaHei UI" panose="020B0503020204020204" pitchFamily="34" charset="-122"/>
              </a:rPr>
              <a:t>言明</a:t>
            </a:r>
            <a:r>
              <a:rPr lang="zh-TW" altLang="en-US" sz="4000" b="1" dirty="0">
                <a:solidFill>
                  <a:srgbClr val="7030A0"/>
                </a:solidFill>
                <a:latin typeface="Microsoft YaHei UI" panose="020B0503020204020204" pitchFamily="34" charset="-122"/>
                <a:ea typeface="Microsoft YaHei UI" panose="020B0503020204020204" pitchFamily="34" charset="-122"/>
              </a:rPr>
              <a:t>将要必</a:t>
            </a:r>
            <a:r>
              <a:rPr lang="zh-TW" altLang="en-US" sz="4000" b="1" i="0" dirty="0">
                <a:solidFill>
                  <a:srgbClr val="7030A0"/>
                </a:solidFill>
                <a:effectLst/>
                <a:latin typeface="Microsoft YaHei UI" panose="020B0503020204020204" pitchFamily="34" charset="-122"/>
                <a:ea typeface="Microsoft YaHei UI" panose="020B0503020204020204" pitchFamily="34" charset="-122"/>
              </a:rPr>
              <a:t>成的事</a:t>
            </a:r>
            <a:endParaRPr lang="en-US" altLang="zh-TW" sz="4000" b="1" i="0" dirty="0">
              <a:solidFill>
                <a:srgbClr val="7030A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4000" b="1" i="0" dirty="0">
                <a:solidFill>
                  <a:srgbClr val="7030A0"/>
                </a:solidFill>
                <a:effectLst/>
                <a:latin typeface="Microsoft YaHei UI" panose="020B0503020204020204" pitchFamily="34" charset="-122"/>
                <a:ea typeface="Microsoft YaHei UI" panose="020B0503020204020204" pitchFamily="34" charset="-122"/>
              </a:rPr>
              <a:t>神預先說了，到了時候事情就必發生</a:t>
            </a:r>
            <a:endParaRPr lang="en-US" altLang="zh-TW" sz="4000" b="1" i="0" dirty="0">
              <a:solidFill>
                <a:srgbClr val="7030A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4000" b="1" i="0" dirty="0">
                <a:solidFill>
                  <a:srgbClr val="7030A0"/>
                </a:solidFill>
                <a:effectLst/>
                <a:latin typeface="Microsoft YaHei UI" panose="020B0503020204020204" pitchFamily="34" charset="-122"/>
                <a:ea typeface="Microsoft YaHei UI" panose="020B0503020204020204" pitchFamily="34" charset="-122"/>
              </a:rPr>
              <a:t>信心不是感覺</a:t>
            </a:r>
            <a:endParaRPr lang="en-US" altLang="zh-TW" sz="4000" b="1" i="0" dirty="0">
              <a:solidFill>
                <a:srgbClr val="7030A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4000" b="1" i="0" dirty="0">
                <a:solidFill>
                  <a:srgbClr val="7030A0"/>
                </a:solidFill>
                <a:effectLst/>
                <a:latin typeface="Microsoft YaHei UI" panose="020B0503020204020204" pitchFamily="34" charset="-122"/>
                <a:ea typeface="Microsoft YaHei UI" panose="020B0503020204020204" pitchFamily="34" charset="-122"/>
              </a:rPr>
              <a:t>是确信神的話必定成就</a:t>
            </a:r>
            <a:endParaRPr lang="en-US" altLang="zh-TW" sz="4000" b="1" i="0" dirty="0">
              <a:solidFill>
                <a:srgbClr val="7030A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4000" b="1" i="0" dirty="0">
                <a:solidFill>
                  <a:srgbClr val="7030A0"/>
                </a:solidFill>
                <a:effectLst/>
                <a:latin typeface="Microsoft YaHei UI" panose="020B0503020204020204" pitchFamily="34" charset="-122"/>
                <a:ea typeface="Microsoft YaHei UI" panose="020B0503020204020204" pitchFamily="34" charset="-122"/>
              </a:rPr>
              <a:t>信心就是期待</a:t>
            </a:r>
            <a:r>
              <a:rPr lang="zh-CN" altLang="en-US" sz="4000" b="1" i="0" dirty="0">
                <a:solidFill>
                  <a:srgbClr val="7030A0"/>
                </a:solidFill>
                <a:effectLst/>
                <a:latin typeface="Microsoft YaHei UI" panose="020B0503020204020204" pitchFamily="34" charset="-122"/>
                <a:ea typeface="Microsoft YaHei UI" panose="020B0503020204020204" pitchFamily="34" charset="-122"/>
              </a:rPr>
              <a:t> </a:t>
            </a:r>
            <a:r>
              <a:rPr lang="zh-TW" altLang="en-US" sz="4000" b="1" i="0" dirty="0">
                <a:solidFill>
                  <a:srgbClr val="7030A0"/>
                </a:solidFill>
                <a:effectLst/>
                <a:latin typeface="Microsoft YaHei UI" panose="020B0503020204020204" pitchFamily="34" charset="-122"/>
                <a:ea typeface="Microsoft YaHei UI" panose="020B0503020204020204" pitchFamily="34" charset="-122"/>
              </a:rPr>
              <a:t>神成就祂的應許</a:t>
            </a:r>
            <a:endParaRPr lang="en-US" altLang="zh-TW" sz="4000" b="1" i="0" dirty="0">
              <a:solidFill>
                <a:srgbClr val="7030A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4000" b="1" i="0" dirty="0">
                <a:solidFill>
                  <a:srgbClr val="7030A0"/>
                </a:solidFill>
                <a:effectLst/>
                <a:latin typeface="Microsoft YaHei UI" panose="020B0503020204020204" pitchFamily="34" charset="-122"/>
                <a:ea typeface="Microsoft YaHei UI" panose="020B0503020204020204" pitchFamily="34" charset="-122"/>
              </a:rPr>
              <a:t>信神</a:t>
            </a:r>
            <a:r>
              <a:rPr lang="zh-CN" altLang="en-US" sz="4000" b="1" i="0" dirty="0">
                <a:solidFill>
                  <a:srgbClr val="7030A0"/>
                </a:solidFill>
                <a:effectLst/>
                <a:latin typeface="Microsoft YaHei UI" panose="020B0503020204020204" pitchFamily="34" charset="-122"/>
                <a:ea typeface="Microsoft YaHei UI" panose="020B0503020204020204" pitchFamily="34" charset="-122"/>
              </a:rPr>
              <a:t>  </a:t>
            </a:r>
            <a:r>
              <a:rPr lang="zh-TW" altLang="en-US" sz="4000" b="1" i="0" dirty="0">
                <a:solidFill>
                  <a:srgbClr val="7030A0"/>
                </a:solidFill>
                <a:effectLst/>
                <a:latin typeface="Microsoft YaHei UI" panose="020B0503020204020204" pitchFamily="34" charset="-122"/>
                <a:ea typeface="Microsoft YaHei UI" panose="020B0503020204020204" pitchFamily="34" charset="-122"/>
              </a:rPr>
              <a:t>就會信</a:t>
            </a:r>
            <a:r>
              <a:rPr lang="zh-TW" altLang="en-US" sz="4000" b="1" i="0" dirty="0">
                <a:solidFill>
                  <a:schemeClr val="accent6">
                    <a:lumMod val="75000"/>
                  </a:schemeClr>
                </a:solidFill>
                <a:effectLst/>
                <a:latin typeface="Microsoft YaHei UI" panose="020B0503020204020204" pitchFamily="34" charset="-122"/>
                <a:ea typeface="Microsoft YaHei UI" panose="020B0503020204020204" pitchFamily="34" charset="-122"/>
              </a:rPr>
              <a:t>神的話</a:t>
            </a:r>
            <a:r>
              <a:rPr lang="zh-TW" altLang="en-US" sz="4000" b="1" i="0" dirty="0">
                <a:solidFill>
                  <a:srgbClr val="7030A0"/>
                </a:solidFill>
                <a:effectLst/>
                <a:latin typeface="Microsoft YaHei UI" panose="020B0503020204020204" pitchFamily="34" charset="-122"/>
                <a:ea typeface="Microsoft YaHei UI" panose="020B0503020204020204" pitchFamily="34" charset="-122"/>
              </a:rPr>
              <a:t>是</a:t>
            </a:r>
            <a:endParaRPr lang="en-US" altLang="zh-TW" sz="4000" b="1" i="0" dirty="0">
              <a:solidFill>
                <a:srgbClr val="7030A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4000" b="1" i="0" dirty="0">
                <a:solidFill>
                  <a:srgbClr val="7030A0"/>
                </a:solidFill>
                <a:effectLst/>
                <a:latin typeface="Microsoft YaHei UI" panose="020B0503020204020204" pitchFamily="34" charset="-122"/>
                <a:ea typeface="Microsoft YaHei UI" panose="020B0503020204020204" pitchFamily="34" charset="-122"/>
              </a:rPr>
              <a:t>“</a:t>
            </a:r>
            <a:r>
              <a:rPr lang="zh-TW" altLang="en-US" sz="4000" b="1" i="0" dirty="0">
                <a:solidFill>
                  <a:schemeClr val="accent6">
                    <a:lumMod val="75000"/>
                  </a:schemeClr>
                </a:solidFill>
                <a:effectLst/>
                <a:latin typeface="Microsoft YaHei UI" panose="020B0503020204020204" pitchFamily="34" charset="-122"/>
                <a:ea typeface="Microsoft YaHei UI" panose="020B0503020204020204" pitchFamily="34" charset="-122"/>
              </a:rPr>
              <a:t>必成的事實</a:t>
            </a:r>
            <a:r>
              <a:rPr lang="zh-TW" altLang="en-US" sz="4000" b="1" i="0" dirty="0">
                <a:solidFill>
                  <a:srgbClr val="7030A0"/>
                </a:solidFill>
                <a:effectLst/>
                <a:latin typeface="Microsoft YaHei UI" panose="020B0503020204020204" pitchFamily="34" charset="-122"/>
                <a:ea typeface="Microsoft YaHei UI" panose="020B0503020204020204" pitchFamily="34" charset="-122"/>
              </a:rPr>
              <a:t>”</a:t>
            </a:r>
            <a:br>
              <a:rPr lang="zh-TW" altLang="en-US" sz="4000" b="1" dirty="0">
                <a:solidFill>
                  <a:srgbClr val="7030A0"/>
                </a:solidFill>
                <a:latin typeface="Microsoft YaHei UI" panose="020B0503020204020204" pitchFamily="34" charset="-122"/>
                <a:ea typeface="Microsoft YaHei UI" panose="020B0503020204020204" pitchFamily="34" charset="-122"/>
              </a:rPr>
            </a:br>
            <a:endParaRPr lang="en-US" sz="4400" b="1" dirty="0">
              <a:solidFill>
                <a:srgbClr val="7030A0"/>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40828437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540B7-D662-8A18-75B2-D9E4D856FE3A}"/>
              </a:ext>
            </a:extLst>
          </p:cNvPr>
          <p:cNvSpPr>
            <a:spLocks noGrp="1"/>
          </p:cNvSpPr>
          <p:nvPr>
            <p:ph type="title"/>
          </p:nvPr>
        </p:nvSpPr>
        <p:spPr>
          <a:xfrm>
            <a:off x="457200" y="274637"/>
            <a:ext cx="8229600" cy="2219181"/>
          </a:xfrm>
        </p:spPr>
        <p:txBody>
          <a:bodyPr>
            <a:normAutofit fontScale="90000"/>
          </a:bodyPr>
          <a:lstStyle/>
          <a:p>
            <a:br>
              <a:rPr lang="en-US" altLang="zh-TW" sz="4400" b="1" dirty="0">
                <a:solidFill>
                  <a:srgbClr val="7030A0"/>
                </a:solidFill>
                <a:latin typeface="Microsoft YaHei UI" panose="020B0503020204020204" pitchFamily="34" charset="-122"/>
                <a:ea typeface="Microsoft YaHei UI" panose="020B0503020204020204" pitchFamily="34" charset="-122"/>
              </a:rPr>
            </a:br>
            <a:r>
              <a:rPr lang="zh-TW" altLang="en-US" sz="6700" b="1" dirty="0">
                <a:solidFill>
                  <a:schemeClr val="accent6">
                    <a:lumMod val="75000"/>
                  </a:schemeClr>
                </a:solidFill>
                <a:latin typeface="Microsoft YaHei UI" panose="020B0503020204020204" pitchFamily="34" charset="-122"/>
                <a:ea typeface="Microsoft YaHei UI" panose="020B0503020204020204" pitchFamily="34" charset="-122"/>
              </a:rPr>
              <a:t>活出光與鹽的生命</a:t>
            </a:r>
            <a:br>
              <a:rPr lang="en-US" altLang="zh-TW" sz="4400" b="1" dirty="0">
                <a:solidFill>
                  <a:srgbClr val="7030A0"/>
                </a:solidFill>
                <a:latin typeface="Microsoft YaHei UI" panose="020B0503020204020204" pitchFamily="34" charset="-122"/>
                <a:ea typeface="Microsoft YaHei UI" panose="020B0503020204020204" pitchFamily="34" charset="-122"/>
              </a:rPr>
            </a:br>
            <a:endParaRPr lang="en-US" dirty="0"/>
          </a:p>
        </p:txBody>
      </p:sp>
      <p:sp>
        <p:nvSpPr>
          <p:cNvPr id="3" name="Content Placeholder 2">
            <a:extLst>
              <a:ext uri="{FF2B5EF4-FFF2-40B4-BE49-F238E27FC236}">
                <a16:creationId xmlns:a16="http://schemas.microsoft.com/office/drawing/2014/main" id="{9FD71475-8CFE-A6F7-D605-6E26352AC77C}"/>
              </a:ext>
            </a:extLst>
          </p:cNvPr>
          <p:cNvSpPr>
            <a:spLocks noGrp="1"/>
          </p:cNvSpPr>
          <p:nvPr>
            <p:ph idx="1"/>
          </p:nvPr>
        </p:nvSpPr>
        <p:spPr>
          <a:xfrm>
            <a:off x="457200" y="1579418"/>
            <a:ext cx="8229600" cy="4546746"/>
          </a:xfrm>
        </p:spPr>
        <p:txBody>
          <a:bodyPr>
            <a:normAutofit/>
          </a:bodyPr>
          <a:lstStyle/>
          <a:p>
            <a:pPr marL="0" indent="0" algn="ctr">
              <a:buNone/>
            </a:pPr>
            <a:r>
              <a:rPr lang="zh-CN" altLang="en-US" sz="6600" b="1" dirty="0">
                <a:solidFill>
                  <a:srgbClr val="7030A0"/>
                </a:solidFill>
                <a:latin typeface="Microsoft YaHei UI" panose="020B0503020204020204" pitchFamily="34" charset="-122"/>
                <a:ea typeface="Microsoft YaHei UI" panose="020B0503020204020204" pitchFamily="34" charset="-122"/>
              </a:rPr>
              <a:t>   </a:t>
            </a:r>
            <a:endParaRPr lang="en-US" altLang="zh-TW" sz="6600" b="1" dirty="0">
              <a:solidFill>
                <a:srgbClr val="7030A0"/>
              </a:solidFill>
              <a:latin typeface="Microsoft YaHei UI" panose="020B0503020204020204" pitchFamily="34" charset="-122"/>
              <a:ea typeface="Microsoft YaHei UI" panose="020B0503020204020204" pitchFamily="34" charset="-122"/>
            </a:endParaRPr>
          </a:p>
          <a:p>
            <a:pPr marL="0" indent="0" algn="ctr">
              <a:buNone/>
            </a:pPr>
            <a:r>
              <a:rPr lang="zh-TW" altLang="en-US" sz="6600" b="1" dirty="0">
                <a:solidFill>
                  <a:srgbClr val="7030A0"/>
                </a:solidFill>
                <a:latin typeface="Microsoft YaHei UI" panose="020B0503020204020204" pitchFamily="34" charset="-122"/>
                <a:ea typeface="Microsoft YaHei UI" panose="020B0503020204020204" pitchFamily="34" charset="-122"/>
              </a:rPr>
              <a:t>在世界</a:t>
            </a:r>
          </a:p>
          <a:p>
            <a:pPr marL="0" indent="0" algn="ctr">
              <a:buNone/>
            </a:pPr>
            <a:r>
              <a:rPr lang="zh-TW" altLang="en-US" sz="6600" b="1" dirty="0">
                <a:solidFill>
                  <a:srgbClr val="7030A0"/>
                </a:solidFill>
                <a:latin typeface="Microsoft YaHei UI" panose="020B0503020204020204" pitchFamily="34" charset="-122"/>
                <a:ea typeface="Microsoft YaHei UI" panose="020B0503020204020204" pitchFamily="34" charset="-122"/>
              </a:rPr>
              <a:t>讓人看見</a:t>
            </a:r>
            <a:r>
              <a:rPr lang="zh-CN" altLang="en-US" sz="6600" b="1" dirty="0">
                <a:solidFill>
                  <a:srgbClr val="7030A0"/>
                </a:solidFill>
                <a:latin typeface="Microsoft YaHei UI" panose="020B0503020204020204" pitchFamily="34" charset="-122"/>
                <a:ea typeface="Microsoft YaHei UI" panose="020B0503020204020204" pitchFamily="34" charset="-122"/>
              </a:rPr>
              <a:t> </a:t>
            </a:r>
            <a:r>
              <a:rPr lang="zh-TW" altLang="en-US" sz="6600" b="1" dirty="0">
                <a:solidFill>
                  <a:srgbClr val="7030A0"/>
                </a:solidFill>
                <a:latin typeface="Microsoft YaHei UI" panose="020B0503020204020204" pitchFamily="34" charset="-122"/>
                <a:ea typeface="Microsoft YaHei UI" panose="020B0503020204020204" pitchFamily="34" charset="-122"/>
              </a:rPr>
              <a:t>神的榮耀</a:t>
            </a:r>
          </a:p>
          <a:p>
            <a:endParaRPr lang="en-US" dirty="0"/>
          </a:p>
        </p:txBody>
      </p:sp>
    </p:spTree>
    <p:extLst>
      <p:ext uri="{BB962C8B-B14F-4D97-AF65-F5344CB8AC3E}">
        <p14:creationId xmlns:p14="http://schemas.microsoft.com/office/powerpoint/2010/main" val="11171132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9EB86-8F3C-2C4B-0C65-778B5D824FD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219A18-5841-3B5D-56D8-6E4A2714F1CE}"/>
              </a:ext>
            </a:extLst>
          </p:cNvPr>
          <p:cNvSpPr>
            <a:spLocks noGrp="1"/>
          </p:cNvSpPr>
          <p:nvPr>
            <p:ph idx="1"/>
          </p:nvPr>
        </p:nvSpPr>
        <p:spPr>
          <a:xfrm>
            <a:off x="457200" y="914400"/>
            <a:ext cx="8229600" cy="5211763"/>
          </a:xfrm>
        </p:spPr>
        <p:txBody>
          <a:bodyPr>
            <a:normAutofit lnSpcReduction="10000"/>
          </a:bodyPr>
          <a:lstStyle/>
          <a:p>
            <a:pPr marL="0" indent="0" algn="ctr">
              <a:buNone/>
            </a:pPr>
            <a:r>
              <a:rPr lang="zh-TW" altLang="en-US" sz="6600" b="1" i="0" dirty="0">
                <a:solidFill>
                  <a:srgbClr val="0070C0"/>
                </a:solidFill>
                <a:effectLst/>
                <a:latin typeface="Microsoft YaHei UI" panose="020B0503020204020204" pitchFamily="34" charset="-122"/>
                <a:ea typeface="Microsoft YaHei UI" panose="020B0503020204020204" pitchFamily="34" charset="-122"/>
              </a:rPr>
              <a:t>你们是世上的光。</a:t>
            </a:r>
            <a:endParaRPr lang="en-US" altLang="zh-TW" sz="66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6600" b="1" i="0" dirty="0">
                <a:solidFill>
                  <a:srgbClr val="0070C0"/>
                </a:solidFill>
                <a:effectLst/>
                <a:latin typeface="Microsoft YaHei UI" panose="020B0503020204020204" pitchFamily="34" charset="-122"/>
                <a:ea typeface="Microsoft YaHei UI" panose="020B0503020204020204" pitchFamily="34" charset="-122"/>
              </a:rPr>
              <a:t>城造在山上，</a:t>
            </a:r>
            <a:endParaRPr lang="en-US" altLang="zh-TW" sz="66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6600" b="1" i="0" dirty="0">
                <a:solidFill>
                  <a:srgbClr val="0070C0"/>
                </a:solidFill>
                <a:effectLst/>
                <a:latin typeface="Microsoft YaHei UI" panose="020B0503020204020204" pitchFamily="34" charset="-122"/>
                <a:ea typeface="Microsoft YaHei UI" panose="020B0503020204020204" pitchFamily="34" charset="-122"/>
              </a:rPr>
              <a:t>是不能隐藏的。</a:t>
            </a:r>
            <a:endParaRPr lang="en-US" altLang="zh-TW" sz="66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endParaRPr lang="en-US" altLang="zh-TW" sz="48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CN" altLang="en-US" sz="4800" b="1" dirty="0">
                <a:solidFill>
                  <a:srgbClr val="0070C0"/>
                </a:solidFill>
                <a:latin typeface="Microsoft YaHei UI" panose="020B0503020204020204" pitchFamily="34" charset="-122"/>
                <a:ea typeface="Microsoft YaHei UI" panose="020B0503020204020204" pitchFamily="34" charset="-122"/>
              </a:rPr>
              <a:t>（</a:t>
            </a:r>
            <a:r>
              <a:rPr lang="zh-TW" altLang="en-US" sz="4800" b="1" dirty="0">
                <a:solidFill>
                  <a:srgbClr val="0070C0"/>
                </a:solidFill>
                <a:latin typeface="Microsoft YaHei UI" panose="020B0503020204020204" pitchFamily="34" charset="-122"/>
                <a:ea typeface="Microsoft YaHei UI" panose="020B0503020204020204" pitchFamily="34" charset="-122"/>
              </a:rPr>
              <a:t>馬太福音</a:t>
            </a:r>
            <a:r>
              <a:rPr lang="en-US" altLang="zh-TW" sz="4800" b="1" dirty="0">
                <a:solidFill>
                  <a:srgbClr val="0070C0"/>
                </a:solidFill>
                <a:latin typeface="Microsoft YaHei UI" panose="020B0503020204020204" pitchFamily="34" charset="-122"/>
                <a:ea typeface="Microsoft YaHei UI" panose="020B0503020204020204" pitchFamily="34" charset="-122"/>
              </a:rPr>
              <a:t>5:14</a:t>
            </a:r>
            <a:r>
              <a:rPr lang="zh-CN" altLang="en-US" sz="4800" b="1" dirty="0">
                <a:solidFill>
                  <a:srgbClr val="0070C0"/>
                </a:solidFill>
                <a:latin typeface="Microsoft YaHei UI" panose="020B0503020204020204" pitchFamily="34" charset="-122"/>
                <a:ea typeface="Microsoft YaHei UI" panose="020B0503020204020204" pitchFamily="34" charset="-122"/>
              </a:rPr>
              <a:t>）</a:t>
            </a:r>
            <a:endParaRPr lang="en-US" sz="4800" b="1" dirty="0">
              <a:solidFill>
                <a:srgbClr val="0070C0"/>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194625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01" name="Rectangle 820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9E007132-71BE-C0CE-6F5E-6BAEE7A9247B}"/>
              </a:ext>
            </a:extLst>
          </p:cNvPr>
          <p:cNvSpPr>
            <a:spLocks noGrp="1"/>
          </p:cNvSpPr>
          <p:nvPr>
            <p:ph type="title"/>
          </p:nvPr>
        </p:nvSpPr>
        <p:spPr>
          <a:xfrm>
            <a:off x="4895850" y="448721"/>
            <a:ext cx="3535497" cy="1225650"/>
          </a:xfrm>
        </p:spPr>
        <p:txBody>
          <a:bodyPr anchor="b">
            <a:normAutofit/>
          </a:bodyPr>
          <a:lstStyle/>
          <a:p>
            <a:r>
              <a:rPr lang="zh-TW" sz="2800" b="1" dirty="0">
                <a:solidFill>
                  <a:srgbClr val="F8F8F2"/>
                </a:solidFill>
                <a:effectLst/>
                <a:latin typeface="Microsoft YaHei UI" panose="020B0503020204020204" pitchFamily="34" charset="-122"/>
                <a:ea typeface="Microsoft YaHei UI" panose="020B0503020204020204" pitchFamily="34" charset="-122"/>
              </a:rPr>
              <a:t>指出世上的愚拙之事</a:t>
            </a:r>
            <a:endParaRPr lang="en-US" sz="3200" dirty="0">
              <a:solidFill>
                <a:schemeClr val="bg1"/>
              </a:solidFill>
            </a:endParaRPr>
          </a:p>
        </p:txBody>
      </p:sp>
      <p:pic>
        <p:nvPicPr>
          <p:cNvPr id="8194" name="Picture 2" descr="A blue background with white text&#10;&#10;Description automatically generated">
            <a:extLst>
              <a:ext uri="{FF2B5EF4-FFF2-40B4-BE49-F238E27FC236}">
                <a16:creationId xmlns:a16="http://schemas.microsoft.com/office/drawing/2014/main" id="{4F127FC9-883E-CC1A-2297-8842957DAC2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9" y="477674"/>
            <a:ext cx="4249909" cy="5902651"/>
          </a:xfrm>
          <a:prstGeom prst="rect">
            <a:avLst/>
          </a:prstGeom>
          <a:noFill/>
          <a:extLst>
            <a:ext uri="{909E8E84-426E-40DD-AFC4-6F175D3DCCD1}">
              <a14:hiddenFill xmlns:a14="http://schemas.microsoft.com/office/drawing/2010/main">
                <a:solidFill>
                  <a:srgbClr val="FFFFFF"/>
                </a:solidFill>
              </a14:hiddenFill>
            </a:ext>
          </a:extLst>
        </p:spPr>
      </p:pic>
      <p:cxnSp>
        <p:nvCxnSpPr>
          <p:cNvPr id="8203" name="Straight Connector 820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895850" y="1749756"/>
            <a:ext cx="35387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198" name="Content Placeholder 8197">
            <a:extLst>
              <a:ext uri="{FF2B5EF4-FFF2-40B4-BE49-F238E27FC236}">
                <a16:creationId xmlns:a16="http://schemas.microsoft.com/office/drawing/2014/main" id="{CC3C84E8-5653-61AF-81DA-045774F5E66A}"/>
              </a:ext>
            </a:extLst>
          </p:cNvPr>
          <p:cNvSpPr>
            <a:spLocks noGrp="1"/>
          </p:cNvSpPr>
          <p:nvPr>
            <p:ph idx="1"/>
          </p:nvPr>
        </p:nvSpPr>
        <p:spPr>
          <a:xfrm>
            <a:off x="4895850" y="1909192"/>
            <a:ext cx="3535497" cy="3647710"/>
          </a:xfrm>
        </p:spPr>
        <p:txBody>
          <a:bodyPr>
            <a:normAutofit/>
          </a:bodyPr>
          <a:lstStyle/>
          <a:p>
            <a:pPr marL="0" indent="0" algn="ctr">
              <a:buNone/>
            </a:pPr>
            <a:r>
              <a:rPr lang="zh-TW" sz="4000" b="1" dirty="0">
                <a:solidFill>
                  <a:srgbClr val="F8F8F2"/>
                </a:solidFill>
                <a:effectLst/>
                <a:latin typeface="Microsoft YaHei UI" panose="020B0503020204020204" pitchFamily="34" charset="-122"/>
                <a:ea typeface="Microsoft YaHei UI" panose="020B0503020204020204" pitchFamily="34" charset="-122"/>
              </a:rPr>
              <a:t>從神來</a:t>
            </a:r>
            <a:endParaRPr lang="en-US" altLang="zh-TW" sz="4000" b="1" dirty="0">
              <a:solidFill>
                <a:srgbClr val="F8F8F2"/>
              </a:solidFill>
              <a:effectLst/>
              <a:latin typeface="Microsoft YaHei UI" panose="020B0503020204020204" pitchFamily="34" charset="-122"/>
              <a:ea typeface="Microsoft YaHei UI" panose="020B0503020204020204" pitchFamily="34" charset="-122"/>
            </a:endParaRPr>
          </a:p>
          <a:p>
            <a:pPr marL="0" indent="0" algn="ctr">
              <a:buNone/>
            </a:pPr>
            <a:r>
              <a:rPr lang="zh-TW" sz="4000" b="1" dirty="0">
                <a:solidFill>
                  <a:srgbClr val="F8F8F2"/>
                </a:solidFill>
                <a:effectLst/>
                <a:latin typeface="Microsoft YaHei UI" panose="020B0503020204020204" pitchFamily="34" charset="-122"/>
                <a:ea typeface="Microsoft YaHei UI" panose="020B0503020204020204" pitchFamily="34" charset="-122"/>
              </a:rPr>
              <a:t>智慧</a:t>
            </a:r>
            <a:r>
              <a:rPr lang="zh-TW" altLang="en-US" sz="4000" b="1" dirty="0">
                <a:solidFill>
                  <a:srgbClr val="F8F8F2"/>
                </a:solidFill>
                <a:effectLst/>
                <a:latin typeface="Microsoft YaHei UI" panose="020B0503020204020204" pitchFamily="34" charset="-122"/>
                <a:ea typeface="Microsoft YaHei UI" panose="020B0503020204020204" pitchFamily="34" charset="-122"/>
              </a:rPr>
              <a:t> </a:t>
            </a:r>
            <a:r>
              <a:rPr lang="zh-TW" sz="4000" b="1" dirty="0">
                <a:solidFill>
                  <a:srgbClr val="F8F8F2"/>
                </a:solidFill>
                <a:effectLst/>
                <a:latin typeface="Microsoft YaHei UI" panose="020B0503020204020204" pitchFamily="34" charset="-122"/>
                <a:ea typeface="Microsoft YaHei UI" panose="020B0503020204020204" pitchFamily="34" charset="-122"/>
              </a:rPr>
              <a:t>財富</a:t>
            </a:r>
            <a:endParaRPr lang="en-US" altLang="zh-TW" sz="4000" b="1" dirty="0">
              <a:solidFill>
                <a:srgbClr val="F8F8F2"/>
              </a:solidFill>
              <a:effectLst/>
              <a:latin typeface="Microsoft YaHei UI" panose="020B0503020204020204" pitchFamily="34" charset="-122"/>
              <a:ea typeface="Microsoft YaHei UI" panose="020B0503020204020204" pitchFamily="34" charset="-122"/>
            </a:endParaRPr>
          </a:p>
          <a:p>
            <a:pPr marL="0" indent="0" algn="ctr">
              <a:buNone/>
            </a:pPr>
            <a:r>
              <a:rPr lang="zh-TW" sz="4000" b="1" dirty="0">
                <a:solidFill>
                  <a:srgbClr val="F8F8F2"/>
                </a:solidFill>
                <a:effectLst/>
                <a:latin typeface="Microsoft YaHei UI" panose="020B0503020204020204" pitchFamily="34" charset="-122"/>
                <a:ea typeface="Microsoft YaHei UI" panose="020B0503020204020204" pitchFamily="34" charset="-122"/>
              </a:rPr>
              <a:t>與</a:t>
            </a:r>
            <a:endParaRPr lang="en-US" altLang="zh-TW" sz="4000" b="1" dirty="0">
              <a:solidFill>
                <a:srgbClr val="F8F8F2"/>
              </a:solidFill>
              <a:effectLst/>
              <a:latin typeface="Microsoft YaHei UI" panose="020B0503020204020204" pitchFamily="34" charset="-122"/>
              <a:ea typeface="Microsoft YaHei UI" panose="020B0503020204020204" pitchFamily="34" charset="-122"/>
            </a:endParaRPr>
          </a:p>
          <a:p>
            <a:pPr marL="0" indent="0" algn="ctr">
              <a:buNone/>
            </a:pPr>
            <a:r>
              <a:rPr lang="zh-TW" sz="4000" b="1" dirty="0">
                <a:solidFill>
                  <a:srgbClr val="F8F8F2"/>
                </a:solidFill>
                <a:effectLst/>
                <a:latin typeface="Microsoft YaHei UI" panose="020B0503020204020204" pitchFamily="34" charset="-122"/>
                <a:ea typeface="Microsoft YaHei UI" panose="020B0503020204020204" pitchFamily="34" charset="-122"/>
              </a:rPr>
              <a:t>代代相傳</a:t>
            </a:r>
            <a:endParaRPr lang="en-US" altLang="zh-TW" sz="4000" b="1" dirty="0">
              <a:solidFill>
                <a:srgbClr val="F8F8F2"/>
              </a:solidFill>
              <a:effectLst/>
              <a:latin typeface="Microsoft YaHei UI" panose="020B0503020204020204" pitchFamily="34" charset="-122"/>
              <a:ea typeface="Microsoft YaHei UI" panose="020B0503020204020204" pitchFamily="34" charset="-122"/>
            </a:endParaRPr>
          </a:p>
          <a:p>
            <a:pPr marL="0" indent="0" algn="ctr">
              <a:buNone/>
            </a:pPr>
            <a:r>
              <a:rPr lang="zh-TW" sz="4000" b="1" dirty="0">
                <a:solidFill>
                  <a:srgbClr val="F8F8F2"/>
                </a:solidFill>
                <a:effectLst/>
                <a:latin typeface="Microsoft YaHei UI" panose="020B0503020204020204" pitchFamily="34" charset="-122"/>
                <a:ea typeface="Microsoft YaHei UI" panose="020B0503020204020204" pitchFamily="34" charset="-122"/>
              </a:rPr>
              <a:t>事工</a:t>
            </a:r>
            <a:endParaRPr lang="en-US" sz="5400" b="1" dirty="0">
              <a:solidFill>
                <a:schemeClr val="bg1"/>
              </a:solidFill>
              <a:latin typeface="Microsoft YaHei UI" panose="020B0503020204020204" pitchFamily="34" charset="-122"/>
              <a:ea typeface="Microsoft YaHei UI" panose="020B0503020204020204" pitchFamily="34" charset="-122"/>
            </a:endParaRPr>
          </a:p>
        </p:txBody>
      </p:sp>
      <p:cxnSp>
        <p:nvCxnSpPr>
          <p:cNvPr id="8205" name="Straight Connector 820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895850" y="5707672"/>
            <a:ext cx="35354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4145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540B7-D662-8A18-75B2-D9E4D856FE3A}"/>
              </a:ext>
            </a:extLst>
          </p:cNvPr>
          <p:cNvSpPr>
            <a:spLocks noGrp="1"/>
          </p:cNvSpPr>
          <p:nvPr>
            <p:ph type="title"/>
          </p:nvPr>
        </p:nvSpPr>
        <p:spPr>
          <a:xfrm>
            <a:off x="457200" y="274637"/>
            <a:ext cx="8229600" cy="2219181"/>
          </a:xfrm>
        </p:spPr>
        <p:txBody>
          <a:bodyPr>
            <a:normAutofit fontScale="90000"/>
          </a:bodyPr>
          <a:lstStyle/>
          <a:p>
            <a:br>
              <a:rPr lang="en-US" altLang="zh-TW" sz="4400" b="1" dirty="0">
                <a:solidFill>
                  <a:srgbClr val="7030A0"/>
                </a:solidFill>
                <a:latin typeface="Microsoft YaHei UI" panose="020B0503020204020204" pitchFamily="34" charset="-122"/>
                <a:ea typeface="Microsoft YaHei UI" panose="020B0503020204020204" pitchFamily="34" charset="-122"/>
              </a:rPr>
            </a:br>
            <a:r>
              <a:rPr lang="zh-TW" altLang="en-US" sz="6700" b="1" dirty="0">
                <a:solidFill>
                  <a:schemeClr val="accent6">
                    <a:lumMod val="75000"/>
                  </a:schemeClr>
                </a:solidFill>
                <a:latin typeface="Microsoft YaHei UI" panose="020B0503020204020204" pitchFamily="34" charset="-122"/>
                <a:ea typeface="Microsoft YaHei UI" panose="020B0503020204020204" pitchFamily="34" charset="-122"/>
              </a:rPr>
              <a:t>活出公允與正义的法则</a:t>
            </a:r>
            <a:br>
              <a:rPr lang="en-US" altLang="zh-TW" sz="4400" b="1" dirty="0">
                <a:solidFill>
                  <a:srgbClr val="7030A0"/>
                </a:solidFill>
                <a:latin typeface="Microsoft YaHei UI" panose="020B0503020204020204" pitchFamily="34" charset="-122"/>
                <a:ea typeface="Microsoft YaHei UI" panose="020B0503020204020204" pitchFamily="34" charset="-122"/>
              </a:rPr>
            </a:br>
            <a:endParaRPr lang="en-US" dirty="0"/>
          </a:p>
        </p:txBody>
      </p:sp>
      <p:sp>
        <p:nvSpPr>
          <p:cNvPr id="3" name="Content Placeholder 2">
            <a:extLst>
              <a:ext uri="{FF2B5EF4-FFF2-40B4-BE49-F238E27FC236}">
                <a16:creationId xmlns:a16="http://schemas.microsoft.com/office/drawing/2014/main" id="{9FD71475-8CFE-A6F7-D605-6E26352AC77C}"/>
              </a:ext>
            </a:extLst>
          </p:cNvPr>
          <p:cNvSpPr>
            <a:spLocks noGrp="1"/>
          </p:cNvSpPr>
          <p:nvPr>
            <p:ph idx="1"/>
          </p:nvPr>
        </p:nvSpPr>
        <p:spPr>
          <a:xfrm>
            <a:off x="457200" y="1579418"/>
            <a:ext cx="8229600" cy="4546746"/>
          </a:xfrm>
        </p:spPr>
        <p:txBody>
          <a:bodyPr>
            <a:normAutofit/>
          </a:bodyPr>
          <a:lstStyle/>
          <a:p>
            <a:pPr marL="0" indent="0" algn="ctr">
              <a:buNone/>
            </a:pPr>
            <a:r>
              <a:rPr lang="zh-CN" altLang="en-US" sz="6600" b="1" dirty="0">
                <a:solidFill>
                  <a:srgbClr val="7030A0"/>
                </a:solidFill>
                <a:latin typeface="Microsoft YaHei UI" panose="020B0503020204020204" pitchFamily="34" charset="-122"/>
                <a:ea typeface="Microsoft YaHei UI" panose="020B0503020204020204" pitchFamily="34" charset="-122"/>
              </a:rPr>
              <a:t>   </a:t>
            </a:r>
            <a:endParaRPr lang="en-US" altLang="zh-TW" sz="6600" b="1" dirty="0">
              <a:solidFill>
                <a:srgbClr val="7030A0"/>
              </a:solidFill>
              <a:latin typeface="Microsoft YaHei UI" panose="020B0503020204020204" pitchFamily="34" charset="-122"/>
              <a:ea typeface="Microsoft YaHei UI" panose="020B0503020204020204" pitchFamily="34" charset="-122"/>
            </a:endParaRPr>
          </a:p>
          <a:p>
            <a:pPr marL="0" indent="0" algn="ctr">
              <a:buNone/>
            </a:pPr>
            <a:r>
              <a:rPr lang="zh-TW" altLang="en-US" sz="6600" b="1" dirty="0">
                <a:solidFill>
                  <a:srgbClr val="7030A0"/>
                </a:solidFill>
                <a:latin typeface="Microsoft YaHei UI" panose="020B0503020204020204" pitchFamily="34" charset="-122"/>
                <a:ea typeface="Microsoft YaHei UI" panose="020B0503020204020204" pitchFamily="34" charset="-122"/>
              </a:rPr>
              <a:t>在世界</a:t>
            </a:r>
          </a:p>
          <a:p>
            <a:pPr marL="0" indent="0" algn="ctr">
              <a:buNone/>
            </a:pPr>
            <a:r>
              <a:rPr lang="zh-TW" altLang="en-US" sz="6600" b="1" dirty="0">
                <a:solidFill>
                  <a:srgbClr val="7030A0"/>
                </a:solidFill>
                <a:latin typeface="Microsoft YaHei UI" panose="020B0503020204020204" pitchFamily="34" charset="-122"/>
                <a:ea typeface="Microsoft YaHei UI" panose="020B0503020204020204" pitchFamily="34" charset="-122"/>
              </a:rPr>
              <a:t>讓人看見</a:t>
            </a:r>
            <a:r>
              <a:rPr lang="zh-CN" altLang="en-US" sz="6600" b="1" dirty="0">
                <a:solidFill>
                  <a:srgbClr val="7030A0"/>
                </a:solidFill>
                <a:latin typeface="Microsoft YaHei UI" panose="020B0503020204020204" pitchFamily="34" charset="-122"/>
                <a:ea typeface="Microsoft YaHei UI" panose="020B0503020204020204" pitchFamily="34" charset="-122"/>
              </a:rPr>
              <a:t> </a:t>
            </a:r>
            <a:r>
              <a:rPr lang="zh-TW" altLang="en-US" sz="6600" b="1" dirty="0">
                <a:solidFill>
                  <a:srgbClr val="7030A0"/>
                </a:solidFill>
                <a:latin typeface="Microsoft YaHei UI" panose="020B0503020204020204" pitchFamily="34" charset="-122"/>
                <a:ea typeface="Microsoft YaHei UI" panose="020B0503020204020204" pitchFamily="34" charset="-122"/>
              </a:rPr>
              <a:t>神的信实</a:t>
            </a:r>
            <a:endParaRPr lang="en-US" dirty="0"/>
          </a:p>
        </p:txBody>
      </p:sp>
    </p:spTree>
    <p:extLst>
      <p:ext uri="{BB962C8B-B14F-4D97-AF65-F5344CB8AC3E}">
        <p14:creationId xmlns:p14="http://schemas.microsoft.com/office/powerpoint/2010/main" val="2507623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3D4E3-B897-6790-6FA0-B2380C5402C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13D63EA-BFF3-116D-03D6-DCB786DB982A}"/>
              </a:ext>
            </a:extLst>
          </p:cNvPr>
          <p:cNvSpPr>
            <a:spLocks noGrp="1"/>
          </p:cNvSpPr>
          <p:nvPr>
            <p:ph idx="1"/>
          </p:nvPr>
        </p:nvSpPr>
        <p:spPr>
          <a:xfrm>
            <a:off x="457200" y="855023"/>
            <a:ext cx="8229600" cy="5271141"/>
          </a:xfrm>
        </p:spPr>
        <p:txBody>
          <a:bodyPr>
            <a:normAutofit fontScale="62500" lnSpcReduction="20000"/>
          </a:bodyPr>
          <a:lstStyle/>
          <a:p>
            <a:pPr marL="0" indent="0" algn="ctr">
              <a:buNone/>
            </a:pPr>
            <a:r>
              <a:rPr lang="zh-TW" altLang="en-US" sz="8600" b="1" i="0" dirty="0">
                <a:solidFill>
                  <a:srgbClr val="0070C0"/>
                </a:solidFill>
                <a:effectLst/>
                <a:latin typeface="Microsoft YaHei UI" panose="020B0503020204020204" pitchFamily="34" charset="-122"/>
                <a:ea typeface="Microsoft YaHei UI" panose="020B0503020204020204" pitchFamily="34" charset="-122"/>
              </a:rPr>
              <a:t>两样的法码</a:t>
            </a:r>
            <a:endParaRPr lang="en-US" altLang="zh-TW" sz="86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8600" b="1" i="0" dirty="0">
                <a:solidFill>
                  <a:srgbClr val="0070C0"/>
                </a:solidFill>
                <a:effectLst/>
                <a:latin typeface="Microsoft YaHei UI" panose="020B0503020204020204" pitchFamily="34" charset="-122"/>
                <a:ea typeface="Microsoft YaHei UI" panose="020B0503020204020204" pitchFamily="34" charset="-122"/>
              </a:rPr>
              <a:t>为耶和华所憎恶</a:t>
            </a:r>
            <a:endParaRPr lang="en-US" altLang="zh-TW" sz="86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endParaRPr lang="en-US" altLang="zh-TW" sz="86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8600" b="1" i="0" dirty="0">
                <a:solidFill>
                  <a:srgbClr val="0070C0"/>
                </a:solidFill>
                <a:effectLst/>
                <a:latin typeface="Microsoft YaHei UI" panose="020B0503020204020204" pitchFamily="34" charset="-122"/>
                <a:ea typeface="Microsoft YaHei UI" panose="020B0503020204020204" pitchFamily="34" charset="-122"/>
              </a:rPr>
              <a:t>诡诈的天平</a:t>
            </a:r>
            <a:endParaRPr lang="en-US" altLang="zh-TW" sz="86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8600" b="1" i="0" dirty="0">
                <a:solidFill>
                  <a:srgbClr val="0070C0"/>
                </a:solidFill>
                <a:effectLst/>
                <a:latin typeface="Microsoft YaHei UI" panose="020B0503020204020204" pitchFamily="34" charset="-122"/>
                <a:ea typeface="Microsoft YaHei UI" panose="020B0503020204020204" pitchFamily="34" charset="-122"/>
              </a:rPr>
              <a:t>也为不善</a:t>
            </a:r>
            <a:endParaRPr lang="en-US" altLang="zh-TW" sz="63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endParaRPr lang="en-US" altLang="zh-TW" sz="48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CN" altLang="en-US" sz="4800" b="1" dirty="0">
                <a:solidFill>
                  <a:srgbClr val="0070C0"/>
                </a:solidFill>
                <a:latin typeface="Microsoft YaHei UI" panose="020B0503020204020204" pitchFamily="34" charset="-122"/>
                <a:ea typeface="Microsoft YaHei UI" panose="020B0503020204020204" pitchFamily="34" charset="-122"/>
              </a:rPr>
              <a:t>（</a:t>
            </a:r>
            <a:r>
              <a:rPr lang="zh-TW" altLang="en-US" sz="4800" b="1" dirty="0">
                <a:solidFill>
                  <a:srgbClr val="0070C0"/>
                </a:solidFill>
                <a:latin typeface="Microsoft YaHei UI" panose="020B0503020204020204" pitchFamily="34" charset="-122"/>
                <a:ea typeface="Microsoft YaHei UI" panose="020B0503020204020204" pitchFamily="34" charset="-122"/>
              </a:rPr>
              <a:t>箴言</a:t>
            </a:r>
            <a:r>
              <a:rPr lang="en-US" altLang="zh-CN" sz="4800" b="1" dirty="0">
                <a:solidFill>
                  <a:srgbClr val="0070C0"/>
                </a:solidFill>
                <a:latin typeface="Microsoft YaHei UI" panose="020B0503020204020204" pitchFamily="34" charset="-122"/>
                <a:ea typeface="Microsoft YaHei UI" panose="020B0503020204020204" pitchFamily="34" charset="-122"/>
              </a:rPr>
              <a:t>20:23</a:t>
            </a:r>
            <a:r>
              <a:rPr lang="zh-CN" altLang="en-US" sz="4800" b="1" dirty="0">
                <a:solidFill>
                  <a:srgbClr val="0070C0"/>
                </a:solidFill>
                <a:latin typeface="Microsoft YaHei UI" panose="020B0503020204020204" pitchFamily="34" charset="-122"/>
                <a:ea typeface="Microsoft YaHei UI" panose="020B0503020204020204" pitchFamily="34" charset="-122"/>
              </a:rPr>
              <a:t>）</a:t>
            </a:r>
            <a:endParaRPr lang="en-US" sz="4800" b="1" dirty="0">
              <a:solidFill>
                <a:srgbClr val="0070C0"/>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7307832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C4AB9-C88B-062C-7D11-91D96EACE2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B65FF18-1D3D-64A2-CAA4-0DDFBF24C935}"/>
              </a:ext>
            </a:extLst>
          </p:cNvPr>
          <p:cNvSpPr>
            <a:spLocks noGrp="1"/>
          </p:cNvSpPr>
          <p:nvPr>
            <p:ph idx="1"/>
          </p:nvPr>
        </p:nvSpPr>
        <p:spPr>
          <a:xfrm>
            <a:off x="457200" y="819398"/>
            <a:ext cx="8229600" cy="5306766"/>
          </a:xfrm>
        </p:spPr>
        <p:txBody>
          <a:bodyPr>
            <a:normAutofit lnSpcReduction="10000"/>
          </a:bodyPr>
          <a:lstStyle/>
          <a:p>
            <a:pPr marL="0" indent="0" algn="ctr">
              <a:buNone/>
            </a:pPr>
            <a:r>
              <a:rPr lang="zh-TW" altLang="en-US" sz="5400" b="1" i="0" dirty="0">
                <a:solidFill>
                  <a:srgbClr val="0070C0"/>
                </a:solidFill>
                <a:effectLst/>
                <a:latin typeface="Microsoft YaHei UI" panose="020B0503020204020204" pitchFamily="34" charset="-122"/>
                <a:ea typeface="Microsoft YaHei UI" panose="020B0503020204020204" pitchFamily="34" charset="-122"/>
              </a:rPr>
              <a:t>因为神不是叫人混乱，</a:t>
            </a:r>
            <a:endParaRPr lang="en-US" altLang="zh-TW" sz="54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5400" b="1" i="0" dirty="0">
                <a:solidFill>
                  <a:srgbClr val="0070C0"/>
                </a:solidFill>
                <a:effectLst/>
                <a:latin typeface="Microsoft YaHei UI" panose="020B0503020204020204" pitchFamily="34" charset="-122"/>
                <a:ea typeface="Microsoft YaHei UI" panose="020B0503020204020204" pitchFamily="34" charset="-122"/>
              </a:rPr>
              <a:t>乃是叫人安静。</a:t>
            </a:r>
            <a:endParaRPr lang="en-US" altLang="zh-TW" sz="54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5400" b="1" i="0" dirty="0">
                <a:solidFill>
                  <a:srgbClr val="0070C0"/>
                </a:solidFill>
                <a:effectLst/>
                <a:latin typeface="Microsoft YaHei UI" panose="020B0503020204020204" pitchFamily="34" charset="-122"/>
                <a:ea typeface="Microsoft YaHei UI" panose="020B0503020204020204" pitchFamily="34" charset="-122"/>
              </a:rPr>
              <a:t>凡事都要规规矩矩地</a:t>
            </a:r>
            <a:endParaRPr lang="en-US" altLang="zh-TW" sz="54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5400" b="1" i="0" dirty="0">
                <a:solidFill>
                  <a:srgbClr val="0070C0"/>
                </a:solidFill>
                <a:effectLst/>
                <a:latin typeface="Microsoft YaHei UI" panose="020B0503020204020204" pitchFamily="34" charset="-122"/>
                <a:ea typeface="Microsoft YaHei UI" panose="020B0503020204020204" pitchFamily="34" charset="-122"/>
              </a:rPr>
              <a:t>按着次序行。</a:t>
            </a:r>
            <a:endParaRPr lang="en-US" altLang="zh-TW" sz="54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endParaRPr lang="en-US" altLang="zh-TW" sz="48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CN" altLang="en-US" sz="4800" b="1" dirty="0">
                <a:solidFill>
                  <a:srgbClr val="0070C0"/>
                </a:solidFill>
                <a:latin typeface="Microsoft YaHei UI" panose="020B0503020204020204" pitchFamily="34" charset="-122"/>
                <a:ea typeface="Microsoft YaHei UI" panose="020B0503020204020204" pitchFamily="34" charset="-122"/>
              </a:rPr>
              <a:t>（</a:t>
            </a:r>
            <a:r>
              <a:rPr lang="zh-TW" altLang="en-US" sz="4800" b="1" dirty="0">
                <a:solidFill>
                  <a:srgbClr val="0070C0"/>
                </a:solidFill>
                <a:latin typeface="Microsoft YaHei UI" panose="020B0503020204020204" pitchFamily="34" charset="-122"/>
                <a:ea typeface="Microsoft YaHei UI" panose="020B0503020204020204" pitchFamily="34" charset="-122"/>
              </a:rPr>
              <a:t>哥林多前书</a:t>
            </a:r>
            <a:r>
              <a:rPr lang="en-US" altLang="zh-CN" sz="4800" b="1" dirty="0">
                <a:solidFill>
                  <a:srgbClr val="0070C0"/>
                </a:solidFill>
                <a:latin typeface="Microsoft YaHei UI" panose="020B0503020204020204" pitchFamily="34" charset="-122"/>
                <a:ea typeface="Microsoft YaHei UI" panose="020B0503020204020204" pitchFamily="34" charset="-122"/>
              </a:rPr>
              <a:t>14:33</a:t>
            </a:r>
            <a:r>
              <a:rPr lang="zh-CN" altLang="en-US" sz="4800" b="1" dirty="0">
                <a:solidFill>
                  <a:srgbClr val="0070C0"/>
                </a:solidFill>
                <a:latin typeface="Microsoft YaHei UI" panose="020B0503020204020204" pitchFamily="34" charset="-122"/>
                <a:ea typeface="Microsoft YaHei UI" panose="020B0503020204020204" pitchFamily="34" charset="-122"/>
              </a:rPr>
              <a:t>，</a:t>
            </a:r>
            <a:r>
              <a:rPr lang="en-US" altLang="zh-CN" sz="4800" b="1" dirty="0">
                <a:solidFill>
                  <a:srgbClr val="0070C0"/>
                </a:solidFill>
                <a:latin typeface="Microsoft YaHei UI" panose="020B0503020204020204" pitchFamily="34" charset="-122"/>
                <a:ea typeface="Microsoft YaHei UI" panose="020B0503020204020204" pitchFamily="34" charset="-122"/>
              </a:rPr>
              <a:t>40</a:t>
            </a:r>
            <a:r>
              <a:rPr lang="zh-CN" altLang="en-US" sz="4800" b="1" dirty="0">
                <a:solidFill>
                  <a:srgbClr val="0070C0"/>
                </a:solidFill>
                <a:latin typeface="Microsoft YaHei UI" panose="020B0503020204020204" pitchFamily="34" charset="-122"/>
                <a:ea typeface="Microsoft YaHei UI" panose="020B0503020204020204" pitchFamily="34" charset="-122"/>
              </a:rPr>
              <a:t>）</a:t>
            </a:r>
            <a:endParaRPr lang="en-US" altLang="zh-TW" sz="4800" b="1" i="0" dirty="0">
              <a:solidFill>
                <a:srgbClr val="0070C0"/>
              </a:solidFill>
              <a:effectLst/>
              <a:latin typeface="Microsoft YaHei UI" panose="020B0503020204020204" pitchFamily="34" charset="-122"/>
              <a:ea typeface="Microsoft YaHei UI" panose="020B0503020204020204" pitchFamily="34" charset="-122"/>
            </a:endParaRPr>
          </a:p>
          <a:p>
            <a:pPr marL="0" indent="0">
              <a:buNone/>
            </a:pPr>
            <a:endParaRPr lang="en-US" sz="4000" dirty="0"/>
          </a:p>
        </p:txBody>
      </p:sp>
    </p:spTree>
    <p:extLst>
      <p:ext uri="{BB962C8B-B14F-4D97-AF65-F5344CB8AC3E}">
        <p14:creationId xmlns:p14="http://schemas.microsoft.com/office/powerpoint/2010/main" val="27836501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236DA-ED0A-B906-0DE2-DDF6608A0AB7}"/>
              </a:ext>
            </a:extLst>
          </p:cNvPr>
          <p:cNvSpPr>
            <a:spLocks noGrp="1"/>
          </p:cNvSpPr>
          <p:nvPr>
            <p:ph type="title"/>
          </p:nvPr>
        </p:nvSpPr>
        <p:spPr>
          <a:xfrm flipV="1">
            <a:off x="457200" y="-213756"/>
            <a:ext cx="8229600" cy="13062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0871F54D-47AF-F8DF-5E78-0EED03F18D99}"/>
              </a:ext>
            </a:extLst>
          </p:cNvPr>
          <p:cNvSpPr>
            <a:spLocks noGrp="1"/>
          </p:cNvSpPr>
          <p:nvPr>
            <p:ph idx="1"/>
          </p:nvPr>
        </p:nvSpPr>
        <p:spPr>
          <a:xfrm>
            <a:off x="457200" y="570016"/>
            <a:ext cx="8330540" cy="5556147"/>
          </a:xfrm>
        </p:spPr>
        <p:txBody>
          <a:bodyPr>
            <a:normAutofit fontScale="92500"/>
          </a:bodyPr>
          <a:lstStyle/>
          <a:p>
            <a:pPr marL="0" indent="0" algn="ctr">
              <a:buNone/>
            </a:pPr>
            <a:r>
              <a:rPr lang="zh-CN" sz="4300" b="1" dirty="0">
                <a:solidFill>
                  <a:schemeClr val="accent6">
                    <a:lumMod val="75000"/>
                  </a:schemeClr>
                </a:solidFill>
                <a:latin typeface="Microsoft YaHei UI" panose="020B0503020204020204" pitchFamily="34" charset="-122"/>
                <a:ea typeface="Microsoft YaHei UI" panose="020B0503020204020204" pitchFamily="34" charset="-122"/>
              </a:rPr>
              <a:t>美金与黄金挂钩：定价的锚 </a:t>
            </a:r>
            <a:endParaRPr lang="en-US" altLang="zh-CN" sz="4300" b="1" dirty="0">
              <a:solidFill>
                <a:schemeClr val="accent6">
                  <a:lumMod val="75000"/>
                </a:schemeClr>
              </a:solidFill>
              <a:latin typeface="Microsoft YaHei UI" panose="020B0503020204020204" pitchFamily="34" charset="-122"/>
              <a:ea typeface="Microsoft YaHei UI" panose="020B0503020204020204" pitchFamily="34" charset="-122"/>
            </a:endParaRPr>
          </a:p>
          <a:p>
            <a:pPr marL="0" indent="0" algn="ctr">
              <a:buNone/>
            </a:pPr>
            <a:r>
              <a:rPr lang="zh-CN" sz="4300" b="1" dirty="0">
                <a:solidFill>
                  <a:schemeClr val="accent6">
                    <a:lumMod val="75000"/>
                  </a:schemeClr>
                </a:solidFill>
                <a:latin typeface="Microsoft YaHei UI" panose="020B0503020204020204" pitchFamily="34" charset="-122"/>
                <a:ea typeface="Microsoft YaHei UI" panose="020B0503020204020204" pitchFamily="34" charset="-122"/>
              </a:rPr>
              <a:t>各国货币与美金挂钩：稳定的网</a:t>
            </a:r>
            <a:endParaRPr lang="en-US" altLang="zh-CN" sz="4300" b="1" dirty="0">
              <a:solidFill>
                <a:schemeClr val="accent6">
                  <a:lumMod val="75000"/>
                </a:schemeClr>
              </a:solidFill>
              <a:latin typeface="Microsoft YaHei UI" panose="020B0503020204020204" pitchFamily="34" charset="-122"/>
              <a:ea typeface="Microsoft YaHei UI" panose="020B0503020204020204" pitchFamily="34" charset="-122"/>
            </a:endParaRPr>
          </a:p>
          <a:p>
            <a:pPr marL="0" indent="0" algn="ctr">
              <a:buNone/>
            </a:pPr>
            <a:endParaRPr lang="zh-TW" altLang="en-US" sz="3500" b="1" i="0" dirty="0">
              <a:solidFill>
                <a:srgbClr val="7030A0"/>
              </a:solidFill>
              <a:effectLst/>
              <a:latin typeface="Microsoft YaHei UI" panose="020B0503020204020204" pitchFamily="34" charset="-122"/>
              <a:ea typeface="Microsoft YaHei UI" panose="020B0503020204020204" pitchFamily="34" charset="-122"/>
            </a:endParaRPr>
          </a:p>
          <a:p>
            <a:pPr marL="0" indent="0" algn="ctr">
              <a:buNone/>
            </a:pPr>
            <a:r>
              <a:rPr lang="zh-CN" sz="4300" b="1" dirty="0">
                <a:solidFill>
                  <a:srgbClr val="7030A0"/>
                </a:solidFill>
                <a:latin typeface="Microsoft YaHei UI" panose="020B0503020204020204" pitchFamily="34" charset="-122"/>
                <a:ea typeface="Microsoft YaHei UI" panose="020B0503020204020204" pitchFamily="34" charset="-122"/>
              </a:rPr>
              <a:t>在 1944 年建立的布雷顿森林体系Bretton Woods system</a:t>
            </a:r>
            <a:endParaRPr lang="en-US" altLang="zh-CN" sz="4300" b="1" dirty="0">
              <a:solidFill>
                <a:srgbClr val="7030A0"/>
              </a:solidFill>
              <a:latin typeface="Microsoft YaHei UI" panose="020B0503020204020204" pitchFamily="34" charset="-122"/>
              <a:ea typeface="Microsoft YaHei UI" panose="020B0503020204020204" pitchFamily="34" charset="-122"/>
            </a:endParaRPr>
          </a:p>
          <a:p>
            <a:pPr marL="0" indent="0" algn="ctr">
              <a:buNone/>
            </a:pPr>
            <a:r>
              <a:rPr lang="zh-CN" sz="4300" b="1" dirty="0">
                <a:solidFill>
                  <a:srgbClr val="7030A0"/>
                </a:solidFill>
                <a:latin typeface="Microsoft YaHei UI" panose="020B0503020204020204" pitchFamily="34" charset="-122"/>
                <a:ea typeface="Microsoft YaHei UI" panose="020B0503020204020204" pitchFamily="34" charset="-122"/>
              </a:rPr>
              <a:t>黄金价格被固定在每盎司 35 美金</a:t>
            </a:r>
            <a:endParaRPr lang="en-US" altLang="zh-CN" sz="4300" b="1" dirty="0">
              <a:solidFill>
                <a:srgbClr val="7030A0"/>
              </a:solidFill>
              <a:latin typeface="Microsoft YaHei UI" panose="020B0503020204020204" pitchFamily="34" charset="-122"/>
              <a:ea typeface="Microsoft YaHei UI" panose="020B0503020204020204" pitchFamily="34" charset="-122"/>
            </a:endParaRPr>
          </a:p>
          <a:p>
            <a:pPr marL="0" indent="0" algn="ctr">
              <a:buNone/>
            </a:pPr>
            <a:r>
              <a:rPr lang="zh-CN" sz="4300" b="1" dirty="0">
                <a:solidFill>
                  <a:srgbClr val="7030A0"/>
                </a:solidFill>
                <a:latin typeface="Microsoft YaHei UI" panose="020B0503020204020204" pitchFamily="34" charset="-122"/>
                <a:ea typeface="Microsoft YaHei UI" panose="020B0503020204020204" pitchFamily="34" charset="-122"/>
              </a:rPr>
              <a:t>各国央行可以</a:t>
            </a:r>
            <a:r>
              <a:rPr lang="zh-CN" altLang="en-US" sz="4300" b="1" dirty="0">
                <a:solidFill>
                  <a:srgbClr val="7030A0"/>
                </a:solidFill>
                <a:latin typeface="Microsoft YaHei UI" panose="020B0503020204020204" pitchFamily="34" charset="-122"/>
                <a:ea typeface="Microsoft YaHei UI" panose="020B0503020204020204" pitchFamily="34" charset="-122"/>
              </a:rPr>
              <a:t>此</a:t>
            </a:r>
            <a:r>
              <a:rPr lang="zh-CN" sz="4300" b="1" dirty="0">
                <a:solidFill>
                  <a:srgbClr val="7030A0"/>
                </a:solidFill>
                <a:latin typeface="Microsoft YaHei UI" panose="020B0503020204020204" pitchFamily="34" charset="-122"/>
                <a:ea typeface="Microsoft YaHei UI" panose="020B0503020204020204" pitchFamily="34" charset="-122"/>
              </a:rPr>
              <a:t>价格向美国兑换黄金</a:t>
            </a:r>
            <a:endParaRPr lang="en-US" altLang="zh-CN" sz="4300" b="1" dirty="0">
              <a:solidFill>
                <a:srgbClr val="7030A0"/>
              </a:solidFill>
              <a:latin typeface="Microsoft YaHei UI" panose="020B0503020204020204" pitchFamily="34" charset="-122"/>
              <a:ea typeface="Microsoft YaHei UI" panose="020B0503020204020204" pitchFamily="34" charset="-122"/>
            </a:endParaRPr>
          </a:p>
          <a:p>
            <a:pPr marL="0" indent="0" algn="ctr">
              <a:buNone/>
            </a:pPr>
            <a:r>
              <a:rPr lang="zh-CN" sz="4300" b="1" dirty="0">
                <a:solidFill>
                  <a:srgbClr val="7030A0"/>
                </a:solidFill>
                <a:latin typeface="Microsoft YaHei UI" panose="020B0503020204020204" pitchFamily="34" charset="-122"/>
                <a:ea typeface="Microsoft YaHei UI" panose="020B0503020204020204" pitchFamily="34" charset="-122"/>
              </a:rPr>
              <a:t>市场上黄金价格几乎没有波动</a:t>
            </a:r>
            <a:endParaRPr lang="en-US" sz="4300" b="1" dirty="0">
              <a:solidFill>
                <a:srgbClr val="7030A0"/>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9935567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7FD6F-ADE2-62E3-5F28-66D25BE00E9C}"/>
              </a:ext>
            </a:extLst>
          </p:cNvPr>
          <p:cNvSpPr>
            <a:spLocks noGrp="1"/>
          </p:cNvSpPr>
          <p:nvPr>
            <p:ph type="title"/>
          </p:nvPr>
        </p:nvSpPr>
        <p:spPr>
          <a:xfrm flipV="1">
            <a:off x="457200" y="-213756"/>
            <a:ext cx="8229600" cy="95003"/>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30E1289C-52CC-F1B1-4890-6B85657E82F6}"/>
              </a:ext>
            </a:extLst>
          </p:cNvPr>
          <p:cNvSpPr>
            <a:spLocks noGrp="1"/>
          </p:cNvSpPr>
          <p:nvPr>
            <p:ph idx="1"/>
          </p:nvPr>
        </p:nvSpPr>
        <p:spPr>
          <a:xfrm>
            <a:off x="457200" y="391886"/>
            <a:ext cx="8229600" cy="6068291"/>
          </a:xfrm>
        </p:spPr>
        <p:txBody>
          <a:bodyPr>
            <a:noAutofit/>
          </a:bodyPr>
          <a:lstStyle/>
          <a:p>
            <a:pPr marL="0" indent="0" algn="ctr">
              <a:buNone/>
            </a:pPr>
            <a:r>
              <a:rPr lang="zh-CN" sz="2800" b="1" dirty="0">
                <a:solidFill>
                  <a:schemeClr val="accent6">
                    <a:lumMod val="75000"/>
                  </a:schemeClr>
                </a:solidFill>
                <a:latin typeface="Microsoft YaHei UI" panose="020B0503020204020204" pitchFamily="34" charset="-122"/>
                <a:ea typeface="Microsoft YaHei UI" panose="020B0503020204020204" pitchFamily="34" charset="-122"/>
              </a:rPr>
              <a:t>压力锅下的美国：</a:t>
            </a:r>
            <a:endParaRPr lang="en-US" altLang="zh-CN" sz="2800" b="1" dirty="0">
              <a:solidFill>
                <a:schemeClr val="accent6">
                  <a:lumMod val="75000"/>
                </a:schemeClr>
              </a:solidFill>
              <a:latin typeface="Microsoft YaHei UI" panose="020B0503020204020204" pitchFamily="34" charset="-122"/>
              <a:ea typeface="Microsoft YaHei UI" panose="020B0503020204020204" pitchFamily="34" charset="-122"/>
            </a:endParaRPr>
          </a:p>
          <a:p>
            <a:pPr marL="0" indent="0" algn="ctr">
              <a:buNone/>
            </a:pPr>
            <a:r>
              <a:rPr lang="zh-CN" altLang="en-US" sz="2800" b="1" dirty="0">
                <a:solidFill>
                  <a:srgbClr val="002060"/>
                </a:solidFill>
                <a:latin typeface="Microsoft YaHei UI" panose="020B0503020204020204" pitchFamily="34" charset="-122"/>
                <a:ea typeface="Microsoft YaHei UI" panose="020B0503020204020204" pitchFamily="34" charset="-122"/>
              </a:rPr>
              <a:t>原</a:t>
            </a:r>
            <a:r>
              <a:rPr lang="zh-CN" sz="2800" b="1" dirty="0">
                <a:solidFill>
                  <a:srgbClr val="002060"/>
                </a:solidFill>
                <a:latin typeface="Microsoft YaHei UI" panose="020B0503020204020204" pitchFamily="34" charset="-122"/>
                <a:ea typeface="Microsoft YaHei UI" panose="020B0503020204020204" pitchFamily="34" charset="-122"/>
              </a:rPr>
              <a:t>看似完美的体系， 到了 1960 年代末期， </a:t>
            </a:r>
            <a:endParaRPr lang="en-US" altLang="zh-CN" sz="2800" b="1" dirty="0">
              <a:solidFill>
                <a:srgbClr val="002060"/>
              </a:solidFill>
              <a:latin typeface="Microsoft YaHei UI" panose="020B0503020204020204" pitchFamily="34" charset="-122"/>
              <a:ea typeface="Microsoft YaHei UI" panose="020B0503020204020204" pitchFamily="34" charset="-122"/>
            </a:endParaRPr>
          </a:p>
          <a:p>
            <a:pPr marL="0" indent="0" algn="ctr">
              <a:buNone/>
            </a:pPr>
            <a:r>
              <a:rPr lang="zh-CN" sz="2800" b="1" dirty="0">
                <a:solidFill>
                  <a:srgbClr val="002060"/>
                </a:solidFill>
                <a:latin typeface="Microsoft YaHei UI" panose="020B0503020204020204" pitchFamily="34" charset="-122"/>
                <a:ea typeface="Microsoft YaHei UI" panose="020B0503020204020204" pitchFamily="34" charset="-122"/>
              </a:rPr>
              <a:t>身为</a:t>
            </a:r>
            <a:r>
              <a:rPr lang="zh-CN" altLang="en-US" sz="2800" b="1" dirty="0">
                <a:solidFill>
                  <a:srgbClr val="002060"/>
                </a:solidFill>
                <a:latin typeface="Microsoft YaHei UI" panose="020B0503020204020204" pitchFamily="34" charset="-122"/>
                <a:ea typeface="Microsoft YaHei UI" panose="020B0503020204020204" pitchFamily="34" charset="-122"/>
              </a:rPr>
              <a:t>“</a:t>
            </a:r>
            <a:r>
              <a:rPr lang="zh-CN" sz="2800" b="1" dirty="0">
                <a:solidFill>
                  <a:srgbClr val="002060"/>
                </a:solidFill>
                <a:latin typeface="Microsoft YaHei UI" panose="020B0503020204020204" pitchFamily="34" charset="-122"/>
                <a:ea typeface="Microsoft YaHei UI" panose="020B0503020204020204" pitchFamily="34" charset="-122"/>
              </a:rPr>
              <a:t>世界银行</a:t>
            </a:r>
            <a:r>
              <a:rPr lang="zh-CN" altLang="en-US" sz="2800" b="1" dirty="0">
                <a:solidFill>
                  <a:srgbClr val="002060"/>
                </a:solidFill>
                <a:latin typeface="Microsoft YaHei UI" panose="020B0503020204020204" pitchFamily="34" charset="-122"/>
                <a:ea typeface="Microsoft YaHei UI" panose="020B0503020204020204" pitchFamily="34" charset="-122"/>
              </a:rPr>
              <a:t>”</a:t>
            </a:r>
            <a:r>
              <a:rPr lang="zh-CN" sz="2800" b="1" dirty="0">
                <a:solidFill>
                  <a:srgbClr val="002060"/>
                </a:solidFill>
                <a:latin typeface="Microsoft YaHei UI" panose="020B0503020204020204" pitchFamily="34" charset="-122"/>
                <a:ea typeface="Microsoft YaHei UI" panose="020B0503020204020204" pitchFamily="34" charset="-122"/>
              </a:rPr>
              <a:t>的美国，</a:t>
            </a:r>
            <a:endParaRPr lang="en-US" altLang="zh-CN" sz="2800" b="1" dirty="0">
              <a:solidFill>
                <a:srgbClr val="002060"/>
              </a:solidFill>
              <a:latin typeface="Microsoft YaHei UI" panose="020B0503020204020204" pitchFamily="34" charset="-122"/>
              <a:ea typeface="Microsoft YaHei UI" panose="020B0503020204020204" pitchFamily="34" charset="-122"/>
            </a:endParaRPr>
          </a:p>
          <a:p>
            <a:pPr marL="0" indent="0" algn="ctr">
              <a:buNone/>
            </a:pPr>
            <a:r>
              <a:rPr lang="zh-CN" sz="2800" b="1" dirty="0">
                <a:solidFill>
                  <a:srgbClr val="002060"/>
                </a:solidFill>
                <a:latin typeface="Microsoft YaHei UI" panose="020B0503020204020204" pitchFamily="34" charset="-122"/>
                <a:ea typeface="Microsoft YaHei UI" panose="020B0503020204020204" pitchFamily="34" charset="-122"/>
              </a:rPr>
              <a:t>感到力不从心</a:t>
            </a:r>
            <a:r>
              <a:rPr lang="zh-CN" altLang="en-US" sz="2800" b="1" dirty="0">
                <a:solidFill>
                  <a:srgbClr val="002060"/>
                </a:solidFill>
                <a:latin typeface="Microsoft YaHei UI" panose="020B0503020204020204" pitchFamily="34" charset="-122"/>
                <a:ea typeface="Microsoft YaHei UI" panose="020B0503020204020204" pitchFamily="34" charset="-122"/>
              </a:rPr>
              <a:t>，</a:t>
            </a:r>
            <a:r>
              <a:rPr lang="zh-CN" sz="2800" b="1" dirty="0">
                <a:solidFill>
                  <a:srgbClr val="002060"/>
                </a:solidFill>
                <a:latin typeface="Microsoft YaHei UI" panose="020B0503020204020204" pitchFamily="34" charset="-122"/>
                <a:ea typeface="Microsoft YaHei UI" panose="020B0503020204020204" pitchFamily="34" charset="-122"/>
              </a:rPr>
              <a:t>多重压力， </a:t>
            </a:r>
            <a:endParaRPr lang="en-US" altLang="zh-CN" sz="2800" b="1" dirty="0">
              <a:solidFill>
                <a:srgbClr val="002060"/>
              </a:solidFill>
              <a:latin typeface="Microsoft YaHei UI" panose="020B0503020204020204" pitchFamily="34" charset="-122"/>
              <a:ea typeface="Microsoft YaHei UI" panose="020B0503020204020204" pitchFamily="34" charset="-122"/>
            </a:endParaRPr>
          </a:p>
          <a:p>
            <a:pPr marL="0" indent="0" algn="ctr">
              <a:buNone/>
            </a:pPr>
            <a:r>
              <a:rPr lang="zh-CN" sz="2800" b="1" dirty="0">
                <a:solidFill>
                  <a:srgbClr val="002060"/>
                </a:solidFill>
                <a:latin typeface="Microsoft YaHei UI" panose="020B0503020204020204" pitchFamily="34" charset="-122"/>
                <a:ea typeface="Microsoft YaHei UI" panose="020B0503020204020204" pitchFamily="34" charset="-122"/>
              </a:rPr>
              <a:t>时任美国总统尼克森做出了震惊世界的决定。</a:t>
            </a:r>
            <a:endParaRPr lang="en-US" altLang="zh-CN" sz="2800" b="1" dirty="0">
              <a:solidFill>
                <a:srgbClr val="002060"/>
              </a:solidFill>
              <a:latin typeface="Microsoft YaHei UI" panose="020B0503020204020204" pitchFamily="34" charset="-122"/>
              <a:ea typeface="Microsoft YaHei UI" panose="020B0503020204020204" pitchFamily="34" charset="-122"/>
            </a:endParaRPr>
          </a:p>
          <a:p>
            <a:pPr marL="0" indent="0" algn="ctr">
              <a:buNone/>
            </a:pPr>
            <a:r>
              <a:rPr lang="zh-CN" sz="2800" b="1" dirty="0">
                <a:solidFill>
                  <a:schemeClr val="accent6">
                    <a:lumMod val="75000"/>
                  </a:schemeClr>
                </a:solidFill>
                <a:latin typeface="Microsoft YaHei UI" panose="020B0503020204020204" pitchFamily="34" charset="-122"/>
                <a:ea typeface="Microsoft YaHei UI" panose="020B0503020204020204" pitchFamily="34" charset="-122"/>
              </a:rPr>
              <a:t>庞大的财政赤字：钱</a:t>
            </a:r>
            <a:r>
              <a:rPr lang="zh-CN" altLang="en-US" sz="2800" b="1" dirty="0">
                <a:solidFill>
                  <a:schemeClr val="accent6">
                    <a:lumMod val="75000"/>
                  </a:schemeClr>
                </a:solidFill>
                <a:latin typeface="Microsoft YaHei UI" panose="020B0503020204020204" pitchFamily="34" charset="-122"/>
                <a:ea typeface="Microsoft YaHei UI" panose="020B0503020204020204" pitchFamily="34" charset="-122"/>
              </a:rPr>
              <a:t>钞</a:t>
            </a:r>
            <a:r>
              <a:rPr lang="zh-CN" sz="2800" b="1" dirty="0">
                <a:solidFill>
                  <a:schemeClr val="accent6">
                    <a:lumMod val="75000"/>
                  </a:schemeClr>
                </a:solidFill>
                <a:latin typeface="Microsoft YaHei UI" panose="020B0503020204020204" pitchFamily="34" charset="-122"/>
                <a:ea typeface="Microsoft YaHei UI" panose="020B0503020204020204" pitchFamily="34" charset="-122"/>
              </a:rPr>
              <a:t>越印越多 </a:t>
            </a:r>
            <a:endParaRPr lang="en-US" altLang="zh-CN" sz="2800" b="1" dirty="0">
              <a:solidFill>
                <a:schemeClr val="accent6">
                  <a:lumMod val="75000"/>
                </a:schemeClr>
              </a:solidFill>
              <a:latin typeface="Microsoft YaHei UI" panose="020B0503020204020204" pitchFamily="34" charset="-122"/>
              <a:ea typeface="Microsoft YaHei UI" panose="020B0503020204020204" pitchFamily="34" charset="-122"/>
            </a:endParaRPr>
          </a:p>
          <a:p>
            <a:pPr marL="0" indent="0" algn="ctr">
              <a:buNone/>
            </a:pPr>
            <a:r>
              <a:rPr lang="zh-CN" sz="2800" b="1" dirty="0">
                <a:solidFill>
                  <a:srgbClr val="002060"/>
                </a:solidFill>
                <a:latin typeface="Microsoft YaHei UI" panose="020B0503020204020204" pitchFamily="34" charset="-122"/>
                <a:ea typeface="Microsoft YaHei UI" panose="020B0503020204020204" pitchFamily="34" charset="-122"/>
              </a:rPr>
              <a:t>当时美国深陷越战泥潭，国内又有庞大的社会福利</a:t>
            </a:r>
            <a:endParaRPr lang="en-US" altLang="zh-CN" sz="2800" b="1" dirty="0">
              <a:solidFill>
                <a:srgbClr val="002060"/>
              </a:solidFill>
              <a:latin typeface="Microsoft YaHei UI" panose="020B0503020204020204" pitchFamily="34" charset="-122"/>
              <a:ea typeface="Microsoft YaHei UI" panose="020B0503020204020204" pitchFamily="34" charset="-122"/>
            </a:endParaRPr>
          </a:p>
          <a:p>
            <a:pPr marL="0" indent="0" algn="ctr">
              <a:buNone/>
            </a:pPr>
            <a:r>
              <a:rPr lang="zh-CN" sz="2800" b="1" dirty="0">
                <a:solidFill>
                  <a:srgbClr val="002060"/>
                </a:solidFill>
                <a:latin typeface="Microsoft YaHei UI" panose="020B0503020204020204" pitchFamily="34" charset="-122"/>
                <a:ea typeface="Microsoft YaHei UI" panose="020B0503020204020204" pitchFamily="34" charset="-122"/>
              </a:rPr>
              <a:t>计画要推行，都需要巨额的资金。入不敷出情况</a:t>
            </a:r>
            <a:endParaRPr lang="en-US" altLang="zh-CN" sz="2800" b="1" dirty="0">
              <a:solidFill>
                <a:srgbClr val="002060"/>
              </a:solidFill>
              <a:latin typeface="Microsoft YaHei UI" panose="020B0503020204020204" pitchFamily="34" charset="-122"/>
              <a:ea typeface="Microsoft YaHei UI" panose="020B0503020204020204" pitchFamily="34" charset="-122"/>
            </a:endParaRPr>
          </a:p>
          <a:p>
            <a:pPr marL="0" indent="0" algn="ctr">
              <a:buNone/>
            </a:pPr>
            <a:r>
              <a:rPr lang="zh-CN" sz="2800" b="1" dirty="0">
                <a:solidFill>
                  <a:srgbClr val="002060"/>
                </a:solidFill>
                <a:latin typeface="Microsoft YaHei UI" panose="020B0503020204020204" pitchFamily="34" charset="-122"/>
                <a:ea typeface="Microsoft YaHei UI" panose="020B0503020204020204" pitchFamily="34" charset="-122"/>
              </a:rPr>
              <a:t>美国政府大量印制钞票来应对开支，导致市场上</a:t>
            </a:r>
            <a:endParaRPr lang="en-US" altLang="zh-CN" sz="2800" b="1" dirty="0">
              <a:solidFill>
                <a:srgbClr val="002060"/>
              </a:solidFill>
              <a:latin typeface="Microsoft YaHei UI" panose="020B0503020204020204" pitchFamily="34" charset="-122"/>
              <a:ea typeface="Microsoft YaHei UI" panose="020B0503020204020204" pitchFamily="34" charset="-122"/>
            </a:endParaRPr>
          </a:p>
          <a:p>
            <a:pPr marL="0" indent="0" algn="ctr">
              <a:buNone/>
            </a:pPr>
            <a:r>
              <a:rPr lang="zh-CN" sz="2800" b="1" dirty="0">
                <a:solidFill>
                  <a:srgbClr val="002060"/>
                </a:solidFill>
                <a:latin typeface="Microsoft YaHei UI" panose="020B0503020204020204" pitchFamily="34" charset="-122"/>
                <a:ea typeface="Microsoft YaHei UI" panose="020B0503020204020204" pitchFamily="34" charset="-122"/>
              </a:rPr>
              <a:t>流通的美元远远超过了黄金储备的实际价值。</a:t>
            </a:r>
            <a:endParaRPr lang="en-US" altLang="zh-CN" sz="2800" b="1" dirty="0">
              <a:solidFill>
                <a:srgbClr val="002060"/>
              </a:solidFill>
              <a:latin typeface="Microsoft YaHei UI" panose="020B0503020204020204" pitchFamily="34" charset="-122"/>
              <a:ea typeface="Microsoft YaHei UI" panose="020B0503020204020204" pitchFamily="34" charset="-122"/>
            </a:endParaRPr>
          </a:p>
          <a:p>
            <a:pPr marL="0" indent="0" algn="ctr">
              <a:buNone/>
            </a:pPr>
            <a:r>
              <a:rPr lang="zh-CN" sz="2800" b="1" dirty="0">
                <a:solidFill>
                  <a:srgbClr val="002060"/>
                </a:solidFill>
                <a:latin typeface="Microsoft YaHei UI" panose="020B0503020204020204" pitchFamily="34" charset="-122"/>
                <a:ea typeface="Microsoft YaHei UI" panose="020B0503020204020204" pitchFamily="34" charset="-122"/>
              </a:rPr>
              <a:t>美国开出的</a:t>
            </a:r>
            <a:r>
              <a:rPr lang="zh-CN" altLang="en-US" sz="2800" b="1" dirty="0">
                <a:solidFill>
                  <a:srgbClr val="002060"/>
                </a:solidFill>
                <a:latin typeface="Microsoft YaHei UI" panose="020B0503020204020204" pitchFamily="34" charset="-122"/>
                <a:ea typeface="Microsoft YaHei UI" panose="020B0503020204020204" pitchFamily="34" charset="-122"/>
              </a:rPr>
              <a:t>“</a:t>
            </a:r>
            <a:r>
              <a:rPr lang="zh-CN" sz="2800" b="1" dirty="0">
                <a:solidFill>
                  <a:srgbClr val="002060"/>
                </a:solidFill>
                <a:latin typeface="Microsoft YaHei UI" panose="020B0503020204020204" pitchFamily="34" charset="-122"/>
                <a:ea typeface="Microsoft YaHei UI" panose="020B0503020204020204" pitchFamily="34" charset="-122"/>
              </a:rPr>
              <a:t>黄金提货券</a:t>
            </a:r>
            <a:r>
              <a:rPr lang="zh-CN" altLang="en-US" sz="2800" b="1" dirty="0">
                <a:solidFill>
                  <a:srgbClr val="002060"/>
                </a:solidFill>
                <a:latin typeface="Microsoft YaHei UI" panose="020B0503020204020204" pitchFamily="34" charset="-122"/>
                <a:ea typeface="Microsoft YaHei UI" panose="020B0503020204020204" pitchFamily="34" charset="-122"/>
              </a:rPr>
              <a:t>”</a:t>
            </a:r>
            <a:r>
              <a:rPr lang="zh-CN" sz="2800" b="1" dirty="0">
                <a:solidFill>
                  <a:srgbClr val="002060"/>
                </a:solidFill>
                <a:latin typeface="Microsoft YaHei UI" panose="020B0503020204020204" pitchFamily="34" charset="-122"/>
                <a:ea typeface="Microsoft YaHei UI" panose="020B0503020204020204" pitchFamily="34" charset="-122"/>
              </a:rPr>
              <a:t>太多了，</a:t>
            </a:r>
            <a:endParaRPr lang="en-US" altLang="zh-CN" sz="2800" b="1" dirty="0">
              <a:solidFill>
                <a:srgbClr val="002060"/>
              </a:solidFill>
              <a:latin typeface="Microsoft YaHei UI" panose="020B0503020204020204" pitchFamily="34" charset="-122"/>
              <a:ea typeface="Microsoft YaHei UI" panose="020B0503020204020204" pitchFamily="34" charset="-122"/>
            </a:endParaRPr>
          </a:p>
          <a:p>
            <a:pPr marL="0" indent="0" algn="ctr">
              <a:buNone/>
            </a:pPr>
            <a:r>
              <a:rPr lang="zh-CN" sz="2800" b="1" dirty="0">
                <a:solidFill>
                  <a:srgbClr val="002060"/>
                </a:solidFill>
                <a:latin typeface="Microsoft YaHei UI" panose="020B0503020204020204" pitchFamily="34" charset="-122"/>
                <a:ea typeface="Microsoft YaHei UI" panose="020B0503020204020204" pitchFamily="34" charset="-122"/>
              </a:rPr>
              <a:t>但仓库里的黄金却没增加。</a:t>
            </a:r>
            <a:endParaRPr lang="en-US" sz="2800" b="1" dirty="0">
              <a:solidFill>
                <a:srgbClr val="002060"/>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1068685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2FB89-497F-1B90-3750-E7A6718FE22D}"/>
              </a:ext>
            </a:extLst>
          </p:cNvPr>
          <p:cNvSpPr>
            <a:spLocks noGrp="1"/>
          </p:cNvSpPr>
          <p:nvPr>
            <p:ph type="title"/>
          </p:nvPr>
        </p:nvSpPr>
        <p:spPr>
          <a:xfrm>
            <a:off x="457200" y="-475013"/>
            <a:ext cx="8229600" cy="10687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B7A15A69-C3C9-69C7-7365-B3E96437FD7F}"/>
              </a:ext>
            </a:extLst>
          </p:cNvPr>
          <p:cNvSpPr>
            <a:spLocks noGrp="1"/>
          </p:cNvSpPr>
          <p:nvPr>
            <p:ph idx="1"/>
          </p:nvPr>
        </p:nvSpPr>
        <p:spPr>
          <a:xfrm>
            <a:off x="457200" y="581892"/>
            <a:ext cx="8229600" cy="5544272"/>
          </a:xfrm>
        </p:spPr>
        <p:txBody>
          <a:bodyPr>
            <a:noAutofit/>
          </a:bodyPr>
          <a:lstStyle/>
          <a:p>
            <a:pPr marL="0" indent="0" algn="ctr">
              <a:buNone/>
            </a:pPr>
            <a:r>
              <a:rPr lang="zh-CN" b="1" dirty="0">
                <a:solidFill>
                  <a:schemeClr val="accent6">
                    <a:lumMod val="75000"/>
                  </a:schemeClr>
                </a:solidFill>
                <a:latin typeface="Microsoft YaHei UI" panose="020B0503020204020204" pitchFamily="34" charset="-122"/>
                <a:ea typeface="Microsoft YaHei UI" panose="020B0503020204020204" pitchFamily="34" charset="-122"/>
              </a:rPr>
              <a:t>各国的「挤兑」压力：</a:t>
            </a:r>
            <a:endParaRPr lang="en-US" altLang="zh-CN" b="1" dirty="0">
              <a:solidFill>
                <a:schemeClr val="accent6">
                  <a:lumMod val="75000"/>
                </a:schemeClr>
              </a:solidFill>
              <a:latin typeface="Microsoft YaHei UI" panose="020B0503020204020204" pitchFamily="34" charset="-122"/>
              <a:ea typeface="Microsoft YaHei UI" panose="020B0503020204020204" pitchFamily="34" charset="-122"/>
            </a:endParaRPr>
          </a:p>
          <a:p>
            <a:pPr marL="0" indent="0" algn="ctr">
              <a:buNone/>
            </a:pPr>
            <a:endParaRPr lang="en-US" altLang="zh-CN" sz="2800" b="1" dirty="0">
              <a:solidFill>
                <a:schemeClr val="accent6">
                  <a:lumMod val="75000"/>
                </a:schemeClr>
              </a:solidFill>
              <a:latin typeface="Microsoft YaHei UI" panose="020B0503020204020204" pitchFamily="34" charset="-122"/>
              <a:ea typeface="Microsoft YaHei UI" panose="020B0503020204020204" pitchFamily="34" charset="-122"/>
            </a:endParaRPr>
          </a:p>
          <a:p>
            <a:pPr marL="0" indent="0" algn="ctr">
              <a:buNone/>
            </a:pPr>
            <a:r>
              <a:rPr lang="zh-CN" sz="2800" b="1" dirty="0">
                <a:latin typeface="Microsoft YaHei UI" panose="020B0503020204020204" pitchFamily="34" charset="-122"/>
                <a:ea typeface="Microsoft YaHei UI" panose="020B0503020204020204" pitchFamily="34" charset="-122"/>
              </a:rPr>
              <a:t>黄金储备告急</a:t>
            </a:r>
            <a:r>
              <a:rPr lang="zh-CN" altLang="en-US" sz="2800" b="1" dirty="0">
                <a:latin typeface="Microsoft YaHei UI" panose="020B0503020204020204" pitchFamily="34" charset="-122"/>
                <a:ea typeface="Microsoft YaHei UI" panose="020B0503020204020204" pitchFamily="34" charset="-122"/>
              </a:rPr>
              <a:t>，</a:t>
            </a:r>
            <a:r>
              <a:rPr lang="zh-CN" sz="2800" b="1" dirty="0">
                <a:latin typeface="Microsoft YaHei UI" panose="020B0503020204020204" pitchFamily="34" charset="-122"/>
                <a:ea typeface="Microsoft YaHei UI" panose="020B0503020204020204" pitchFamily="34" charset="-122"/>
              </a:rPr>
              <a:t>其他国家，欧洲的法国、德国等，</a:t>
            </a:r>
            <a:endParaRPr lang="en-US" altLang="zh-CN" sz="2800" b="1" dirty="0">
              <a:latin typeface="Microsoft YaHei UI" panose="020B0503020204020204" pitchFamily="34" charset="-122"/>
              <a:ea typeface="Microsoft YaHei UI" panose="020B0503020204020204" pitchFamily="34" charset="-122"/>
            </a:endParaRPr>
          </a:p>
          <a:p>
            <a:pPr marL="0" indent="0" algn="ctr">
              <a:buNone/>
            </a:pPr>
            <a:r>
              <a:rPr lang="zh-CN" sz="2800" b="1" dirty="0">
                <a:latin typeface="Microsoft YaHei UI" panose="020B0503020204020204" pitchFamily="34" charset="-122"/>
                <a:ea typeface="Microsoft YaHei UI" panose="020B0503020204020204" pitchFamily="34" charset="-122"/>
              </a:rPr>
              <a:t>他们看着美国不断印钞，担心这些美元的实际价值。</a:t>
            </a:r>
            <a:endParaRPr lang="en-US" altLang="zh-CN" sz="2800" b="1" dirty="0">
              <a:latin typeface="Microsoft YaHei UI" panose="020B0503020204020204" pitchFamily="34" charset="-122"/>
              <a:ea typeface="Microsoft YaHei UI" panose="020B0503020204020204" pitchFamily="34" charset="-122"/>
            </a:endParaRPr>
          </a:p>
          <a:p>
            <a:pPr marL="0" indent="0" algn="ctr">
              <a:buNone/>
            </a:pPr>
            <a:r>
              <a:rPr lang="zh-CN" b="1" dirty="0">
                <a:latin typeface="Microsoft YaHei UI" panose="020B0503020204020204" pitchFamily="34" charset="-122"/>
                <a:ea typeface="Microsoft YaHei UI" panose="020B0503020204020204" pitchFamily="34" charset="-122"/>
              </a:rPr>
              <a:t>他们纷纷拿着手里的美元，</a:t>
            </a:r>
            <a:endParaRPr lang="en-US" altLang="zh-CN" b="1" dirty="0">
              <a:latin typeface="Microsoft YaHei UI" panose="020B0503020204020204" pitchFamily="34" charset="-122"/>
              <a:ea typeface="Microsoft YaHei UI" panose="020B0503020204020204" pitchFamily="34" charset="-122"/>
            </a:endParaRPr>
          </a:p>
          <a:p>
            <a:pPr marL="0" indent="0" algn="ctr">
              <a:buNone/>
            </a:pPr>
            <a:r>
              <a:rPr lang="zh-CN" b="1" dirty="0">
                <a:latin typeface="Microsoft YaHei UI" panose="020B0503020204020204" pitchFamily="34" charset="-122"/>
                <a:ea typeface="Microsoft YaHei UI" panose="020B0503020204020204" pitchFamily="34" charset="-122"/>
              </a:rPr>
              <a:t>要求美国兑换成实体黄金运回国。</a:t>
            </a:r>
            <a:endParaRPr lang="en-US" altLang="zh-CN" b="1" dirty="0">
              <a:latin typeface="Microsoft YaHei UI" panose="020B0503020204020204" pitchFamily="34" charset="-122"/>
              <a:ea typeface="Microsoft YaHei UI" panose="020B0503020204020204" pitchFamily="34" charset="-122"/>
            </a:endParaRPr>
          </a:p>
          <a:p>
            <a:pPr marL="0" indent="0" algn="ctr">
              <a:buNone/>
            </a:pPr>
            <a:endParaRPr lang="en-US" altLang="zh-CN" b="1" dirty="0">
              <a:latin typeface="Microsoft YaHei UI" panose="020B0503020204020204" pitchFamily="34" charset="-122"/>
              <a:ea typeface="Microsoft YaHei UI" panose="020B0503020204020204" pitchFamily="34" charset="-122"/>
            </a:endParaRPr>
          </a:p>
          <a:p>
            <a:pPr marL="0" indent="0" algn="ctr">
              <a:buNone/>
            </a:pPr>
            <a:r>
              <a:rPr lang="zh-CN" b="1" dirty="0">
                <a:latin typeface="Microsoft YaHei UI" panose="020B0503020204020204" pitchFamily="34" charset="-122"/>
                <a:ea typeface="Microsoft YaHei UI" panose="020B0503020204020204" pitchFamily="34" charset="-122"/>
              </a:rPr>
              <a:t>这种行为就像银行发生挤兑一样，</a:t>
            </a:r>
            <a:endParaRPr lang="en-US" altLang="zh-CN" b="1" dirty="0">
              <a:latin typeface="Microsoft YaHei UI" panose="020B0503020204020204" pitchFamily="34" charset="-122"/>
              <a:ea typeface="Microsoft YaHei UI" panose="020B0503020204020204" pitchFamily="34" charset="-122"/>
            </a:endParaRPr>
          </a:p>
          <a:p>
            <a:pPr marL="0" indent="0" algn="ctr">
              <a:buNone/>
            </a:pPr>
            <a:r>
              <a:rPr lang="zh-CN" b="1" dirty="0">
                <a:latin typeface="Microsoft YaHei UI" panose="020B0503020204020204" pitchFamily="34" charset="-122"/>
                <a:ea typeface="Microsoft YaHei UI" panose="020B0503020204020204" pitchFamily="34" charset="-122"/>
              </a:rPr>
              <a:t>美国的黄金储备急速下降，</a:t>
            </a:r>
            <a:endParaRPr lang="en-US" altLang="zh-CN" b="1" dirty="0">
              <a:latin typeface="Microsoft YaHei UI" panose="020B0503020204020204" pitchFamily="34" charset="-122"/>
              <a:ea typeface="Microsoft YaHei UI" panose="020B0503020204020204" pitchFamily="34" charset="-122"/>
            </a:endParaRPr>
          </a:p>
          <a:p>
            <a:pPr marL="0" indent="0" algn="ctr">
              <a:buNone/>
            </a:pPr>
            <a:r>
              <a:rPr lang="zh-CN" b="1" dirty="0">
                <a:latin typeface="Microsoft YaHei UI" panose="020B0503020204020204" pitchFamily="34" charset="-122"/>
                <a:ea typeface="Microsoft YaHei UI" panose="020B0503020204020204" pitchFamily="34" charset="-122"/>
              </a:rPr>
              <a:t>从战后的巅峰快速流失，国库日益空虚。</a:t>
            </a:r>
            <a:endParaRPr lang="en-US" altLang="zh-TW" b="1" i="0" dirty="0">
              <a:solidFill>
                <a:srgbClr val="222222"/>
              </a:solidFill>
              <a:effectLst/>
              <a:latin typeface="Microsoft YaHei UI" panose="020B0503020204020204" pitchFamily="34" charset="-122"/>
              <a:ea typeface="Microsoft YaHei UI" panose="020B0503020204020204" pitchFamily="34" charset="-122"/>
            </a:endParaRPr>
          </a:p>
          <a:p>
            <a:pPr marL="0" indent="0" algn="ctr">
              <a:buNone/>
            </a:pPr>
            <a:endParaRPr lang="en-US" altLang="zh-TW" sz="2800" b="1" i="0" dirty="0">
              <a:solidFill>
                <a:srgbClr val="222222"/>
              </a:solidFill>
              <a:effectLst/>
              <a:latin typeface="Microsoft YaHei UI" panose="020B0503020204020204" pitchFamily="34" charset="-122"/>
              <a:ea typeface="Microsoft YaHei UI" panose="020B0503020204020204" pitchFamily="34" charset="-122"/>
            </a:endParaRPr>
          </a:p>
          <a:p>
            <a:pPr marL="0" indent="0" algn="ctr">
              <a:buNone/>
            </a:pPr>
            <a:endParaRPr lang="en-US" sz="2000" b="1"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781839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84398-037E-BF11-77CB-8A1D0470A2F8}"/>
              </a:ext>
            </a:extLst>
          </p:cNvPr>
          <p:cNvSpPr>
            <a:spLocks noGrp="1"/>
          </p:cNvSpPr>
          <p:nvPr>
            <p:ph type="title"/>
          </p:nvPr>
        </p:nvSpPr>
        <p:spPr>
          <a:xfrm>
            <a:off x="457200" y="-45719"/>
            <a:ext cx="8229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DD8A2A6C-7AAC-BEC1-40F1-A9B579C8EC02}"/>
              </a:ext>
            </a:extLst>
          </p:cNvPr>
          <p:cNvSpPr>
            <a:spLocks noGrp="1"/>
          </p:cNvSpPr>
          <p:nvPr>
            <p:ph idx="1"/>
          </p:nvPr>
        </p:nvSpPr>
        <p:spPr>
          <a:xfrm>
            <a:off x="457200" y="510639"/>
            <a:ext cx="8449294" cy="5903819"/>
          </a:xfrm>
        </p:spPr>
        <p:txBody>
          <a:bodyPr>
            <a:normAutofit fontScale="25000" lnSpcReduction="20000"/>
          </a:bodyPr>
          <a:lstStyle/>
          <a:p>
            <a:pPr marL="0" indent="0" algn="ctr">
              <a:buNone/>
            </a:pPr>
            <a:r>
              <a:rPr lang="zh-CN" sz="10400" b="1" dirty="0">
                <a:solidFill>
                  <a:schemeClr val="accent6">
                    <a:lumMod val="75000"/>
                  </a:schemeClr>
                </a:solidFill>
                <a:latin typeface="Microsoft YaHei UI" panose="020B0503020204020204" pitchFamily="34" charset="-122"/>
                <a:ea typeface="Microsoft YaHei UI" panose="020B0503020204020204" pitchFamily="34" charset="-122"/>
              </a:rPr>
              <a:t>这种情况下，美国面临两难选择： </a:t>
            </a:r>
            <a:endParaRPr lang="en-US" altLang="zh-CN" sz="10400" b="1" dirty="0">
              <a:solidFill>
                <a:schemeClr val="accent6">
                  <a:lumMod val="75000"/>
                </a:schemeClr>
              </a:solidFill>
              <a:latin typeface="Microsoft YaHei UI" panose="020B0503020204020204" pitchFamily="34" charset="-122"/>
              <a:ea typeface="Microsoft YaHei UI" panose="020B0503020204020204" pitchFamily="34" charset="-122"/>
            </a:endParaRPr>
          </a:p>
          <a:p>
            <a:pPr marL="0" indent="0" algn="ctr">
              <a:buNone/>
            </a:pPr>
            <a:r>
              <a:rPr lang="zh-CN" sz="10400" b="1" dirty="0">
                <a:solidFill>
                  <a:srgbClr val="0070C0"/>
                </a:solidFill>
                <a:latin typeface="Microsoft YaHei UI" panose="020B0503020204020204" pitchFamily="34" charset="-122"/>
                <a:ea typeface="Microsoft YaHei UI" panose="020B0503020204020204" pitchFamily="34" charset="-122"/>
              </a:rPr>
              <a:t>选项一</a:t>
            </a:r>
            <a:r>
              <a:rPr lang="zh-CN" sz="10400" b="1" dirty="0">
                <a:latin typeface="Microsoft YaHei UI" panose="020B0503020204020204" pitchFamily="34" charset="-122"/>
                <a:ea typeface="Microsoft YaHei UI" panose="020B0503020204020204" pitchFamily="34" charset="-122"/>
              </a:rPr>
              <a:t>：大幅提高利率，紧缩财政。</a:t>
            </a:r>
            <a:endParaRPr lang="en-US" altLang="zh-CN" sz="10400" b="1" dirty="0">
              <a:latin typeface="Microsoft YaHei UI" panose="020B0503020204020204" pitchFamily="34" charset="-122"/>
              <a:ea typeface="Microsoft YaHei UI" panose="020B0503020204020204" pitchFamily="34" charset="-122"/>
            </a:endParaRPr>
          </a:p>
          <a:p>
            <a:pPr marL="0" indent="0" algn="ctr">
              <a:buNone/>
            </a:pPr>
            <a:r>
              <a:rPr lang="zh-CN" sz="10400" b="1" dirty="0">
                <a:latin typeface="Microsoft YaHei UI" panose="020B0503020204020204" pitchFamily="34" charset="-122"/>
                <a:ea typeface="Microsoft YaHei UI" panose="020B0503020204020204" pitchFamily="34" charset="-122"/>
              </a:rPr>
              <a:t>这可以吸引美元回流，减缓黄金外流，</a:t>
            </a:r>
            <a:endParaRPr lang="en-US" altLang="zh-CN" sz="10400" b="1" dirty="0">
              <a:latin typeface="Microsoft YaHei UI" panose="020B0503020204020204" pitchFamily="34" charset="-122"/>
              <a:ea typeface="Microsoft YaHei UI" panose="020B0503020204020204" pitchFamily="34" charset="-122"/>
            </a:endParaRPr>
          </a:p>
          <a:p>
            <a:pPr marL="0" indent="0" algn="ctr">
              <a:buNone/>
            </a:pPr>
            <a:r>
              <a:rPr lang="zh-CN" sz="10400" b="1" dirty="0">
                <a:latin typeface="Microsoft YaHei UI" panose="020B0503020204020204" pitchFamily="34" charset="-122"/>
                <a:ea typeface="Microsoft YaHei UI" panose="020B0503020204020204" pitchFamily="34" charset="-122"/>
              </a:rPr>
              <a:t>但会严重打击国内经济，可能导致大规模失业和经济衰退。 </a:t>
            </a:r>
            <a:endParaRPr lang="en-US" altLang="zh-CN" sz="10400" b="1" dirty="0">
              <a:latin typeface="Microsoft YaHei UI" panose="020B0503020204020204" pitchFamily="34" charset="-122"/>
              <a:ea typeface="Microsoft YaHei UI" panose="020B0503020204020204" pitchFamily="34" charset="-122"/>
            </a:endParaRPr>
          </a:p>
          <a:p>
            <a:pPr marL="0" indent="0" algn="ctr">
              <a:buNone/>
            </a:pPr>
            <a:endParaRPr lang="en-US" altLang="zh-CN" sz="10400" b="1" dirty="0">
              <a:latin typeface="Microsoft YaHei UI" panose="020B0503020204020204" pitchFamily="34" charset="-122"/>
              <a:ea typeface="Microsoft YaHei UI" panose="020B0503020204020204" pitchFamily="34" charset="-122"/>
            </a:endParaRPr>
          </a:p>
          <a:p>
            <a:pPr marL="0" indent="0" algn="ctr">
              <a:buNone/>
            </a:pPr>
            <a:r>
              <a:rPr lang="zh-CN" sz="10400" b="1" dirty="0">
                <a:solidFill>
                  <a:srgbClr val="0070C0"/>
                </a:solidFill>
                <a:latin typeface="Microsoft YaHei UI" panose="020B0503020204020204" pitchFamily="34" charset="-122"/>
                <a:ea typeface="Microsoft YaHei UI" panose="020B0503020204020204" pitchFamily="34" charset="-122"/>
              </a:rPr>
              <a:t>选项二</a:t>
            </a:r>
            <a:r>
              <a:rPr lang="zh-CN" sz="10400" b="1" dirty="0">
                <a:latin typeface="Microsoft YaHei UI" panose="020B0503020204020204" pitchFamily="34" charset="-122"/>
                <a:ea typeface="Microsoft YaHei UI" panose="020B0503020204020204" pitchFamily="34" charset="-122"/>
              </a:rPr>
              <a:t>：单方面毁约，切断美元与黄金的联系。</a:t>
            </a:r>
            <a:endParaRPr lang="en-US" altLang="zh-CN" sz="10400" b="1" dirty="0">
              <a:latin typeface="Microsoft YaHei UI" panose="020B0503020204020204" pitchFamily="34" charset="-122"/>
              <a:ea typeface="Microsoft YaHei UI" panose="020B0503020204020204" pitchFamily="34" charset="-122"/>
            </a:endParaRPr>
          </a:p>
          <a:p>
            <a:pPr marL="0" indent="0" algn="ctr">
              <a:buNone/>
            </a:pPr>
            <a:r>
              <a:rPr lang="zh-CN" sz="10400" b="1" dirty="0">
                <a:latin typeface="Microsoft YaHei UI" panose="020B0503020204020204" pitchFamily="34" charset="-122"/>
                <a:ea typeface="Microsoft YaHei UI" panose="020B0503020204020204" pitchFamily="34" charset="-122"/>
              </a:rPr>
              <a:t>这可以保住国内仅存的黄金，</a:t>
            </a:r>
            <a:endParaRPr lang="en-US" altLang="zh-CN" sz="10400" b="1" dirty="0">
              <a:latin typeface="Microsoft YaHei UI" panose="020B0503020204020204" pitchFamily="34" charset="-122"/>
              <a:ea typeface="Microsoft YaHei UI" panose="020B0503020204020204" pitchFamily="34" charset="-122"/>
            </a:endParaRPr>
          </a:p>
          <a:p>
            <a:pPr marL="0" indent="0" algn="ctr">
              <a:buNone/>
            </a:pPr>
            <a:r>
              <a:rPr lang="zh-CN" altLang="en-US" sz="10400" b="1" dirty="0">
                <a:latin typeface="Microsoft YaHei UI" panose="020B0503020204020204" pitchFamily="34" charset="-122"/>
                <a:ea typeface="Microsoft YaHei UI" panose="020B0503020204020204" pitchFamily="34" charset="-122"/>
              </a:rPr>
              <a:t>  </a:t>
            </a:r>
            <a:r>
              <a:rPr lang="zh-CN" sz="10400" b="1" dirty="0">
                <a:latin typeface="Microsoft YaHei UI" panose="020B0503020204020204" pitchFamily="34" charset="-122"/>
                <a:ea typeface="Microsoft YaHei UI" panose="020B0503020204020204" pitchFamily="34" charset="-122"/>
              </a:rPr>
              <a:t>但</a:t>
            </a:r>
            <a:r>
              <a:rPr lang="zh-CN" sz="10400" b="1" dirty="0">
                <a:solidFill>
                  <a:schemeClr val="accent6">
                    <a:lumMod val="75000"/>
                  </a:schemeClr>
                </a:solidFill>
                <a:latin typeface="Microsoft YaHei UI" panose="020B0503020204020204" pitchFamily="34" charset="-122"/>
                <a:ea typeface="Microsoft YaHei UI" panose="020B0503020204020204" pitchFamily="34" charset="-122"/>
              </a:rPr>
              <a:t>摧毁整个布雷顿森林体系，引发全球金融市场的混乱。 </a:t>
            </a:r>
            <a:endParaRPr lang="en-US" altLang="zh-CN" sz="10400" b="1" dirty="0">
              <a:solidFill>
                <a:schemeClr val="accent6">
                  <a:lumMod val="75000"/>
                </a:schemeClr>
              </a:solidFill>
              <a:latin typeface="Microsoft YaHei UI" panose="020B0503020204020204" pitchFamily="34" charset="-122"/>
              <a:ea typeface="Microsoft YaHei UI" panose="020B0503020204020204" pitchFamily="34" charset="-122"/>
            </a:endParaRPr>
          </a:p>
          <a:p>
            <a:pPr marL="0" indent="0" algn="ctr">
              <a:buNone/>
            </a:pPr>
            <a:endParaRPr lang="en-US" altLang="zh-CN" sz="10400" b="1" dirty="0">
              <a:latin typeface="Microsoft YaHei UI" panose="020B0503020204020204" pitchFamily="34" charset="-122"/>
              <a:ea typeface="Microsoft YaHei UI" panose="020B0503020204020204" pitchFamily="34" charset="-122"/>
            </a:endParaRPr>
          </a:p>
          <a:p>
            <a:pPr marL="0" indent="0" algn="ctr">
              <a:buNone/>
            </a:pPr>
            <a:r>
              <a:rPr lang="zh-CN" sz="11200" b="1" dirty="0">
                <a:latin typeface="Microsoft YaHei UI" panose="020B0503020204020204" pitchFamily="34" charset="-122"/>
                <a:ea typeface="Microsoft YaHei UI" panose="020B0503020204020204" pitchFamily="34" charset="-122"/>
              </a:rPr>
              <a:t>面对国内外的巨大压力，</a:t>
            </a:r>
            <a:endParaRPr lang="en-US" altLang="zh-CN" sz="11200" b="1" dirty="0">
              <a:latin typeface="Microsoft YaHei UI" panose="020B0503020204020204" pitchFamily="34" charset="-122"/>
              <a:ea typeface="Microsoft YaHei UI" panose="020B0503020204020204" pitchFamily="34" charset="-122"/>
            </a:endParaRPr>
          </a:p>
          <a:p>
            <a:pPr marL="0" indent="0" algn="ctr">
              <a:buNone/>
            </a:pPr>
            <a:r>
              <a:rPr lang="zh-CN" sz="11200" b="1" dirty="0">
                <a:latin typeface="Microsoft YaHei UI" panose="020B0503020204020204" pitchFamily="34" charset="-122"/>
                <a:ea typeface="Microsoft YaHei UI" panose="020B0503020204020204" pitchFamily="34" charset="-122"/>
              </a:rPr>
              <a:t>尼克森总统</a:t>
            </a:r>
            <a:r>
              <a:rPr lang="zh-CN" altLang="en-US" sz="11200" b="1" dirty="0">
                <a:latin typeface="Microsoft YaHei UI" panose="020B0503020204020204" pitchFamily="34" charset="-122"/>
                <a:ea typeface="Microsoft YaHei UI" panose="020B0503020204020204" pitchFamily="34" charset="-122"/>
              </a:rPr>
              <a:t> </a:t>
            </a:r>
            <a:r>
              <a:rPr lang="en-US" altLang="zh-CN" sz="11200" b="1" dirty="0">
                <a:latin typeface="Microsoft YaHei UI" panose="020B0503020204020204" pitchFamily="34" charset="-122"/>
                <a:ea typeface="Microsoft YaHei UI" panose="020B0503020204020204" pitchFamily="34" charset="-122"/>
                <a:cs typeface="Times New Roman" panose="02020603050405020304" pitchFamily="18" charset="0"/>
              </a:rPr>
              <a:t>8/15/1971</a:t>
            </a:r>
            <a:r>
              <a:rPr lang="zh-CN" sz="11200" b="1" dirty="0">
                <a:latin typeface="Microsoft YaHei UI" panose="020B0503020204020204" pitchFamily="34" charset="-122"/>
                <a:ea typeface="Microsoft YaHei UI" panose="020B0503020204020204" pitchFamily="34" charset="-122"/>
              </a:rPr>
              <a:t>选择了后者</a:t>
            </a:r>
            <a:endParaRPr lang="en-US" altLang="zh-CN" sz="11200" b="1" dirty="0">
              <a:latin typeface="Microsoft YaHei UI" panose="020B0503020204020204" pitchFamily="34" charset="-122"/>
              <a:ea typeface="Microsoft YaHei UI" panose="020B0503020204020204" pitchFamily="34" charset="-122"/>
            </a:endParaRPr>
          </a:p>
          <a:p>
            <a:pPr marL="0" indent="0" algn="ctr">
              <a:buNone/>
            </a:pPr>
            <a:r>
              <a:rPr lang="zh-CN" sz="11200" b="1" dirty="0">
                <a:latin typeface="Microsoft YaHei UI" panose="020B0503020204020204" pitchFamily="34" charset="-122"/>
                <a:ea typeface="Microsoft YaHei UI" panose="020B0503020204020204" pitchFamily="34" charset="-122"/>
              </a:rPr>
              <a:t>他认为保护美国的经济利益和黄金储备，</a:t>
            </a:r>
            <a:endParaRPr lang="en-US" altLang="zh-CN" sz="11200" b="1" dirty="0">
              <a:latin typeface="Microsoft YaHei UI" panose="020B0503020204020204" pitchFamily="34" charset="-122"/>
              <a:ea typeface="Microsoft YaHei UI" panose="020B0503020204020204" pitchFamily="34" charset="-122"/>
            </a:endParaRPr>
          </a:p>
          <a:p>
            <a:pPr marL="0" indent="0" algn="ctr">
              <a:buNone/>
            </a:pPr>
            <a:r>
              <a:rPr lang="zh-CN" sz="11200" b="1" dirty="0">
                <a:latin typeface="Microsoft YaHei UI" panose="020B0503020204020204" pitchFamily="34" charset="-122"/>
                <a:ea typeface="Microsoft YaHei UI" panose="020B0503020204020204" pitchFamily="34" charset="-122"/>
              </a:rPr>
              <a:t>比维持一个</a:t>
            </a:r>
            <a:r>
              <a:rPr lang="zh-CN" sz="11200" b="1" dirty="0">
                <a:solidFill>
                  <a:schemeClr val="accent6">
                    <a:lumMod val="75000"/>
                  </a:schemeClr>
                </a:solidFill>
                <a:latin typeface="Microsoft YaHei UI" panose="020B0503020204020204" pitchFamily="34" charset="-122"/>
                <a:ea typeface="Microsoft YaHei UI" panose="020B0503020204020204" pitchFamily="34" charset="-122"/>
              </a:rPr>
              <a:t>国际货币体系</a:t>
            </a:r>
            <a:r>
              <a:rPr lang="zh-CN" sz="11200" b="1" dirty="0">
                <a:latin typeface="Microsoft YaHei UI" panose="020B0503020204020204" pitchFamily="34" charset="-122"/>
                <a:ea typeface="Microsoft YaHei UI" panose="020B0503020204020204" pitchFamily="34" charset="-122"/>
              </a:rPr>
              <a:t>更加重要。</a:t>
            </a:r>
            <a:endParaRPr lang="en-US" altLang="zh-CN" sz="11200" b="1" dirty="0">
              <a:latin typeface="Microsoft YaHei UI" panose="020B0503020204020204" pitchFamily="34" charset="-122"/>
              <a:ea typeface="Microsoft YaHei UI" panose="020B0503020204020204" pitchFamily="34" charset="-122"/>
            </a:endParaRPr>
          </a:p>
          <a:p>
            <a:pPr marL="0" indent="0" algn="ctr">
              <a:buNone/>
            </a:pPr>
            <a:r>
              <a:rPr lang="zh-CN" sz="11200" b="1" dirty="0">
                <a:latin typeface="Microsoft YaHei UI" panose="020B0503020204020204" pitchFamily="34" charset="-122"/>
                <a:ea typeface="Microsoft YaHei UI" panose="020B0503020204020204" pitchFamily="34" charset="-122"/>
              </a:rPr>
              <a:t>这就是</a:t>
            </a:r>
            <a:r>
              <a:rPr lang="zh-CN" sz="11200" b="1" dirty="0">
                <a:solidFill>
                  <a:schemeClr val="accent6">
                    <a:lumMod val="75000"/>
                  </a:schemeClr>
                </a:solidFill>
                <a:latin typeface="Microsoft YaHei UI" panose="020B0503020204020204" pitchFamily="34" charset="-122"/>
                <a:ea typeface="Microsoft YaHei UI" panose="020B0503020204020204" pitchFamily="34" charset="-122"/>
              </a:rPr>
              <a:t>金本位</a:t>
            </a:r>
            <a:r>
              <a:rPr lang="zh-CN" altLang="en-US" sz="11200" b="1" dirty="0">
                <a:solidFill>
                  <a:schemeClr val="accent6">
                    <a:lumMod val="75000"/>
                  </a:schemeClr>
                </a:solidFill>
                <a:latin typeface="Microsoft YaHei UI" panose="020B0503020204020204" pitchFamily="34" charset="-122"/>
                <a:ea typeface="Microsoft YaHei UI" panose="020B0503020204020204" pitchFamily="34" charset="-122"/>
              </a:rPr>
              <a:t>公允</a:t>
            </a:r>
            <a:r>
              <a:rPr lang="zh-CN" sz="11200" b="1" dirty="0">
                <a:solidFill>
                  <a:schemeClr val="accent6">
                    <a:lumMod val="75000"/>
                  </a:schemeClr>
                </a:solidFill>
                <a:latin typeface="Microsoft YaHei UI" panose="020B0503020204020204" pitchFamily="34" charset="-122"/>
                <a:ea typeface="Microsoft YaHei UI" panose="020B0503020204020204" pitchFamily="34" charset="-122"/>
              </a:rPr>
              <a:t>制度</a:t>
            </a:r>
            <a:r>
              <a:rPr lang="zh-CN" sz="11200" b="1" dirty="0">
                <a:latin typeface="Microsoft YaHei UI" panose="020B0503020204020204" pitchFamily="34" charset="-122"/>
                <a:ea typeface="Microsoft YaHei UI" panose="020B0503020204020204" pitchFamily="34" charset="-122"/>
              </a:rPr>
              <a:t>废除原因的</a:t>
            </a:r>
            <a:endParaRPr lang="en-US" altLang="zh-CN" sz="11200" b="1" dirty="0">
              <a:latin typeface="Microsoft YaHei UI" panose="020B0503020204020204" pitchFamily="34" charset="-122"/>
              <a:ea typeface="Microsoft YaHei UI" panose="020B0503020204020204" pitchFamily="34" charset="-122"/>
            </a:endParaRPr>
          </a:p>
          <a:p>
            <a:pPr marL="0" indent="0" algn="ctr">
              <a:buNone/>
            </a:pPr>
            <a:r>
              <a:rPr lang="zh-CN" sz="11200" b="1" dirty="0">
                <a:latin typeface="Microsoft YaHei UI" panose="020B0503020204020204" pitchFamily="34" charset="-122"/>
                <a:ea typeface="Microsoft YaHei UI" panose="020B0503020204020204" pitchFamily="34" charset="-122"/>
              </a:rPr>
              <a:t>核心体系的基础已经被动摇。</a:t>
            </a:r>
            <a:endParaRPr lang="en-US" sz="8000" dirty="0"/>
          </a:p>
        </p:txBody>
      </p:sp>
    </p:spTree>
    <p:extLst>
      <p:ext uri="{BB962C8B-B14F-4D97-AF65-F5344CB8AC3E}">
        <p14:creationId xmlns:p14="http://schemas.microsoft.com/office/powerpoint/2010/main" val="5366250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21810-3FBF-38B1-7FE1-9A81ACB689B1}"/>
              </a:ext>
            </a:extLst>
          </p:cNvPr>
          <p:cNvSpPr>
            <a:spLocks noGrp="1"/>
          </p:cNvSpPr>
          <p:nvPr>
            <p:ph type="title"/>
          </p:nvPr>
        </p:nvSpPr>
        <p:spPr>
          <a:xfrm flipV="1">
            <a:off x="4895850" y="-368132"/>
            <a:ext cx="3535497" cy="217362"/>
          </a:xfrm>
        </p:spPr>
        <p:txBody>
          <a:bodyPr anchor="b">
            <a:normAutofit fontScale="90000"/>
          </a:bodyPr>
          <a:lstStyle/>
          <a:p>
            <a:endParaRPr lang="en-US" sz="3300" dirty="0">
              <a:solidFill>
                <a:schemeClr val="bg1"/>
              </a:solidFill>
            </a:endParaRPr>
          </a:p>
        </p:txBody>
      </p:sp>
      <p:pic>
        <p:nvPicPr>
          <p:cNvPr id="10242" name="Picture 2">
            <a:extLst>
              <a:ext uri="{FF2B5EF4-FFF2-40B4-BE49-F238E27FC236}">
                <a16:creationId xmlns:a16="http://schemas.microsoft.com/office/drawing/2014/main" id="{0F577592-3E32-E188-C30D-C5141702BBE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0121" y="237519"/>
            <a:ext cx="4249909" cy="640078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2191D04-366B-9A8F-8C3D-CCAEE2B46F14}"/>
              </a:ext>
            </a:extLst>
          </p:cNvPr>
          <p:cNvSpPr>
            <a:spLocks noGrp="1"/>
          </p:cNvSpPr>
          <p:nvPr>
            <p:ph idx="1"/>
          </p:nvPr>
        </p:nvSpPr>
        <p:spPr>
          <a:xfrm>
            <a:off x="4895850" y="712519"/>
            <a:ext cx="3832514" cy="5925779"/>
          </a:xfrm>
        </p:spPr>
        <p:txBody>
          <a:bodyPr>
            <a:normAutofit fontScale="92500" lnSpcReduction="10000"/>
          </a:bodyPr>
          <a:lstStyle/>
          <a:p>
            <a:pPr marL="0" indent="0">
              <a:buNone/>
            </a:pPr>
            <a:r>
              <a:rPr lang="zh-TW" altLang="en-US" sz="4000" b="1" i="0" dirty="0">
                <a:solidFill>
                  <a:schemeClr val="accent6">
                    <a:lumMod val="75000"/>
                  </a:schemeClr>
                </a:solidFill>
                <a:effectLst/>
                <a:latin typeface="Microsoft YaHei UI" panose="020B0503020204020204" pitchFamily="34" charset="-122"/>
                <a:ea typeface="Microsoft YaHei UI" panose="020B0503020204020204" pitchFamily="34" charset="-122"/>
              </a:rPr>
              <a:t>探索金钱的道德与属灵基础</a:t>
            </a:r>
            <a:r>
              <a:rPr lang="zh-CN" altLang="en-US" sz="4000" b="1" i="0" dirty="0">
                <a:solidFill>
                  <a:schemeClr val="accent6">
                    <a:lumMod val="75000"/>
                  </a:schemeClr>
                </a:solidFill>
                <a:effectLst/>
                <a:latin typeface="Microsoft YaHei UI" panose="020B0503020204020204" pitchFamily="34" charset="-122"/>
                <a:ea typeface="Microsoft YaHei UI" panose="020B0503020204020204" pitchFamily="34" charset="-122"/>
              </a:rPr>
              <a:t>，</a:t>
            </a:r>
            <a:r>
              <a:rPr lang="zh-TW" altLang="en-US" sz="4000" b="1" i="0" dirty="0">
                <a:solidFill>
                  <a:schemeClr val="accent6">
                    <a:lumMod val="75000"/>
                  </a:schemeClr>
                </a:solidFill>
                <a:effectLst/>
                <a:latin typeface="Microsoft YaHei UI" panose="020B0503020204020204" pitchFamily="34" charset="-122"/>
                <a:ea typeface="Microsoft YaHei UI" panose="020B0503020204020204" pitchFamily="34" charset="-122"/>
              </a:rPr>
              <a:t>并揭示</a:t>
            </a:r>
            <a:endParaRPr lang="en-US" altLang="zh-TW" sz="4000" b="1" i="0" dirty="0">
              <a:solidFill>
                <a:schemeClr val="accent6">
                  <a:lumMod val="75000"/>
                </a:schemeClr>
              </a:solidFill>
              <a:effectLst/>
              <a:latin typeface="Microsoft YaHei UI" panose="020B0503020204020204" pitchFamily="34" charset="-122"/>
              <a:ea typeface="Microsoft YaHei UI" panose="020B0503020204020204" pitchFamily="34" charset="-122"/>
            </a:endParaRPr>
          </a:p>
          <a:p>
            <a:pPr marL="0" indent="0">
              <a:buNone/>
            </a:pPr>
            <a:endParaRPr lang="en-US" altLang="zh-TW" sz="4000" b="1" i="0" dirty="0">
              <a:solidFill>
                <a:schemeClr val="accent6">
                  <a:lumMod val="75000"/>
                </a:schemeClr>
              </a:solidFill>
              <a:effectLst/>
              <a:latin typeface="Microsoft YaHei UI" panose="020B0503020204020204" pitchFamily="34" charset="-122"/>
              <a:ea typeface="Microsoft YaHei UI" panose="020B0503020204020204" pitchFamily="34" charset="-122"/>
            </a:endParaRPr>
          </a:p>
          <a:p>
            <a:pPr marL="0" indent="0">
              <a:buNone/>
            </a:pPr>
            <a:r>
              <a:rPr lang="zh-TW" altLang="en-US" sz="4000" b="1" i="0" dirty="0">
                <a:solidFill>
                  <a:schemeClr val="accent6">
                    <a:lumMod val="75000"/>
                  </a:schemeClr>
                </a:solidFill>
                <a:effectLst/>
                <a:latin typeface="Microsoft YaHei UI" panose="020B0503020204020204" pitchFamily="34" charset="-122"/>
                <a:ea typeface="Microsoft YaHei UI" panose="020B0503020204020204" pitchFamily="34" charset="-122"/>
              </a:rPr>
              <a:t>为何比特币在这瞬息万变的世界中，是一项</a:t>
            </a:r>
            <a:endParaRPr lang="en-US" altLang="zh-TW" sz="4000" b="1" i="0" dirty="0">
              <a:solidFill>
                <a:schemeClr val="accent6">
                  <a:lumMod val="75000"/>
                </a:schemeClr>
              </a:solidFill>
              <a:effectLst/>
              <a:latin typeface="Microsoft YaHei UI" panose="020B0503020204020204" pitchFamily="34" charset="-122"/>
              <a:ea typeface="Microsoft YaHei UI" panose="020B0503020204020204" pitchFamily="34" charset="-122"/>
            </a:endParaRPr>
          </a:p>
          <a:p>
            <a:pPr marL="0" indent="0">
              <a:buNone/>
            </a:pPr>
            <a:endParaRPr lang="en-US" altLang="zh-TW" sz="4000" b="1" i="0" dirty="0">
              <a:solidFill>
                <a:schemeClr val="accent6">
                  <a:lumMod val="75000"/>
                </a:schemeClr>
              </a:solidFill>
              <a:effectLst/>
              <a:latin typeface="Microsoft YaHei UI" panose="020B0503020204020204" pitchFamily="34" charset="-122"/>
              <a:ea typeface="Microsoft YaHei UI" panose="020B0503020204020204" pitchFamily="34" charset="-122"/>
            </a:endParaRPr>
          </a:p>
          <a:p>
            <a:pPr marL="0" indent="0">
              <a:buNone/>
            </a:pPr>
            <a:r>
              <a:rPr lang="zh-TW" altLang="en-US" sz="4000" b="1" i="0" dirty="0">
                <a:solidFill>
                  <a:schemeClr val="accent6">
                    <a:lumMod val="75000"/>
                  </a:schemeClr>
                </a:solidFill>
                <a:effectLst/>
                <a:latin typeface="Microsoft YaHei UI" panose="020B0503020204020204" pitchFamily="34" charset="-122"/>
                <a:ea typeface="Microsoft YaHei UI" panose="020B0503020204020204" pitchFamily="34" charset="-122"/>
              </a:rPr>
              <a:t>令人惊叹且恰逢其时的工具。</a:t>
            </a:r>
            <a:endParaRPr lang="en-US" sz="5400" b="1" dirty="0">
              <a:solidFill>
                <a:schemeClr val="accent6">
                  <a:lumMod val="75000"/>
                </a:schemeClr>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3690512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981D9-0CB3-B564-655F-14B4EEEE7ECF}"/>
              </a:ext>
            </a:extLst>
          </p:cNvPr>
          <p:cNvSpPr>
            <a:spLocks noGrp="1"/>
          </p:cNvSpPr>
          <p:nvPr>
            <p:ph type="title"/>
          </p:nvPr>
        </p:nvSpPr>
        <p:spPr>
          <a:xfrm>
            <a:off x="457200" y="-45719"/>
            <a:ext cx="8229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0FC880C1-8EC6-30F8-9822-3E18CB3B0A17}"/>
              </a:ext>
            </a:extLst>
          </p:cNvPr>
          <p:cNvSpPr>
            <a:spLocks noGrp="1"/>
          </p:cNvSpPr>
          <p:nvPr>
            <p:ph idx="1"/>
          </p:nvPr>
        </p:nvSpPr>
        <p:spPr>
          <a:xfrm>
            <a:off x="457200" y="712519"/>
            <a:ext cx="8229600" cy="5413645"/>
          </a:xfrm>
        </p:spPr>
        <p:txBody>
          <a:bodyPr>
            <a:normAutofit fontScale="47500" lnSpcReduction="20000"/>
          </a:bodyPr>
          <a:lstStyle/>
          <a:p>
            <a:pPr marL="0" indent="0" algn="ctr">
              <a:buNone/>
            </a:pPr>
            <a:r>
              <a:rPr lang="zh-TW" altLang="en-US" sz="7600" b="1" i="0" dirty="0">
                <a:solidFill>
                  <a:schemeClr val="accent6">
                    <a:lumMod val="75000"/>
                  </a:schemeClr>
                </a:solidFill>
                <a:effectLst/>
                <a:latin typeface="Microsoft YaHei UI" panose="020B0503020204020204" pitchFamily="34" charset="-122"/>
                <a:ea typeface="Microsoft YaHei UI" panose="020B0503020204020204" pitchFamily="34" charset="-122"/>
              </a:rPr>
              <a:t>天父世界</a:t>
            </a:r>
            <a:endParaRPr lang="en-US" altLang="zh-TW" sz="7600" b="1" i="0" dirty="0">
              <a:solidFill>
                <a:schemeClr val="accent6">
                  <a:lumMod val="75000"/>
                </a:schemeClr>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7600" b="1" i="0" dirty="0">
                <a:solidFill>
                  <a:srgbClr val="7030A0"/>
                </a:solidFill>
                <a:effectLst/>
                <a:latin typeface="Microsoft YaHei UI" panose="020B0503020204020204" pitchFamily="34" charset="-122"/>
                <a:ea typeface="Microsoft YaHei UI" panose="020B0503020204020204" pitchFamily="34" charset="-122"/>
              </a:rPr>
              <a:t>在这世上</a:t>
            </a:r>
            <a:r>
              <a:rPr lang="zh-CN" altLang="en-US" sz="7600" b="1" i="0" dirty="0">
                <a:solidFill>
                  <a:srgbClr val="7030A0"/>
                </a:solidFill>
                <a:effectLst/>
                <a:latin typeface="Microsoft YaHei UI" panose="020B0503020204020204" pitchFamily="34" charset="-122"/>
                <a:ea typeface="Microsoft YaHei UI" panose="020B0503020204020204" pitchFamily="34" charset="-122"/>
              </a:rPr>
              <a:t> </a:t>
            </a:r>
            <a:endParaRPr lang="en-US" altLang="zh-CN" sz="7600" b="1" i="0" dirty="0">
              <a:solidFill>
                <a:srgbClr val="7030A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7600" b="1" i="0" dirty="0">
                <a:solidFill>
                  <a:srgbClr val="7030A0"/>
                </a:solidFill>
                <a:effectLst/>
                <a:latin typeface="Microsoft YaHei UI" panose="020B0503020204020204" pitchFamily="34" charset="-122"/>
                <a:ea typeface="Microsoft YaHei UI" panose="020B0503020204020204" pitchFamily="34" charset="-122"/>
              </a:rPr>
              <a:t>复活主基督</a:t>
            </a:r>
            <a:r>
              <a:rPr lang="zh-CN" altLang="en-US" sz="7600" b="1" i="0" dirty="0">
                <a:solidFill>
                  <a:srgbClr val="7030A0"/>
                </a:solidFill>
                <a:effectLst/>
                <a:latin typeface="Microsoft YaHei UI" panose="020B0503020204020204" pitchFamily="34" charset="-122"/>
                <a:ea typeface="Microsoft YaHei UI" panose="020B0503020204020204" pitchFamily="34" charset="-122"/>
              </a:rPr>
              <a:t> </a:t>
            </a:r>
            <a:r>
              <a:rPr lang="zh-TW" altLang="en-US" sz="7600" b="1" i="0" dirty="0">
                <a:solidFill>
                  <a:srgbClr val="7030A0"/>
                </a:solidFill>
                <a:effectLst/>
                <a:latin typeface="Microsoft YaHei UI" panose="020B0503020204020204" pitchFamily="34" charset="-122"/>
                <a:ea typeface="Microsoft YaHei UI" panose="020B0503020204020204" pitchFamily="34" charset="-122"/>
              </a:rPr>
              <a:t>主圣灵正在运行</a:t>
            </a:r>
            <a:endParaRPr lang="en-US" altLang="zh-TW" sz="7600" b="1" i="0" dirty="0">
              <a:solidFill>
                <a:srgbClr val="7030A0"/>
              </a:solidFill>
              <a:effectLst/>
              <a:latin typeface="Microsoft YaHei UI" panose="020B0503020204020204" pitchFamily="34" charset="-122"/>
              <a:ea typeface="Microsoft YaHei UI" panose="020B0503020204020204" pitchFamily="34" charset="-122"/>
            </a:endParaRPr>
          </a:p>
          <a:p>
            <a:pPr marL="0" indent="0" algn="ctr">
              <a:buNone/>
            </a:pPr>
            <a:endParaRPr lang="en-US" altLang="zh-TW" sz="7600" b="1" i="0" dirty="0">
              <a:solidFill>
                <a:srgbClr val="7030A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7600" b="1" i="0" dirty="0">
                <a:solidFill>
                  <a:srgbClr val="7030A0"/>
                </a:solidFill>
                <a:effectLst/>
                <a:latin typeface="Microsoft YaHei UI" panose="020B0503020204020204" pitchFamily="34" charset="-122"/>
                <a:ea typeface="Microsoft YaHei UI" panose="020B0503020204020204" pitchFamily="34" charset="-122"/>
              </a:rPr>
              <a:t>我们盼望</a:t>
            </a:r>
            <a:endParaRPr lang="en-US" altLang="zh-TW" sz="7600" b="1" i="0" dirty="0">
              <a:solidFill>
                <a:srgbClr val="7030A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7600" b="1" i="0" dirty="0">
                <a:solidFill>
                  <a:srgbClr val="7030A0"/>
                </a:solidFill>
                <a:effectLst/>
                <a:latin typeface="Microsoft YaHei UI" panose="020B0503020204020204" pitchFamily="34" charset="-122"/>
                <a:ea typeface="Microsoft YaHei UI" panose="020B0503020204020204" pitchFamily="34" charset="-122"/>
              </a:rPr>
              <a:t>领受启示祂正在做的</a:t>
            </a:r>
            <a:endParaRPr lang="en-US" altLang="zh-TW" sz="7600" b="1" i="0" dirty="0">
              <a:solidFill>
                <a:srgbClr val="7030A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7600" b="1" i="0" dirty="0">
                <a:solidFill>
                  <a:srgbClr val="7030A0"/>
                </a:solidFill>
                <a:effectLst/>
                <a:latin typeface="Microsoft YaHei UI" panose="020B0503020204020204" pitchFamily="34" charset="-122"/>
                <a:ea typeface="Microsoft YaHei UI" panose="020B0503020204020204" pitchFamily="34" charset="-122"/>
              </a:rPr>
              <a:t>数字时代</a:t>
            </a:r>
            <a:endParaRPr lang="en-US" altLang="zh-TW" sz="7600" b="1" i="0" dirty="0">
              <a:solidFill>
                <a:srgbClr val="7030A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7600" b="1" i="0" dirty="0">
                <a:solidFill>
                  <a:srgbClr val="7030A0"/>
                </a:solidFill>
                <a:effectLst/>
                <a:latin typeface="Microsoft YaHei UI" panose="020B0503020204020204" pitchFamily="34" charset="-122"/>
                <a:ea typeface="Microsoft YaHei UI" panose="020B0503020204020204" pitchFamily="34" charset="-122"/>
              </a:rPr>
              <a:t>“神奇互联网公允的比特币”</a:t>
            </a:r>
            <a:endParaRPr lang="en-US" altLang="zh-TW" sz="7600" b="1" i="0" dirty="0">
              <a:solidFill>
                <a:srgbClr val="7030A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7600" b="1" i="0" dirty="0">
                <a:solidFill>
                  <a:srgbClr val="7030A0"/>
                </a:solidFill>
                <a:effectLst/>
                <a:latin typeface="Microsoft YaHei UI" panose="020B0503020204020204" pitchFamily="34" charset="-122"/>
                <a:ea typeface="Microsoft YaHei UI" panose="020B0503020204020204" pitchFamily="34" charset="-122"/>
              </a:rPr>
              <a:t>照神的数字法则程序</a:t>
            </a:r>
            <a:r>
              <a:rPr lang="zh-CN" altLang="en-US" sz="7600" b="1" i="0" dirty="0">
                <a:solidFill>
                  <a:srgbClr val="7030A0"/>
                </a:solidFill>
                <a:effectLst/>
                <a:latin typeface="Microsoft YaHei UI" panose="020B0503020204020204" pitchFamily="34" charset="-122"/>
                <a:ea typeface="Microsoft YaHei UI" panose="020B0503020204020204" pitchFamily="34" charset="-122"/>
              </a:rPr>
              <a:t> 彰显</a:t>
            </a:r>
            <a:r>
              <a:rPr lang="zh-TW" altLang="en-US" sz="7600" b="1" i="0" dirty="0">
                <a:solidFill>
                  <a:srgbClr val="7030A0"/>
                </a:solidFill>
                <a:effectLst/>
                <a:latin typeface="Microsoft YaHei UI" panose="020B0503020204020204" pitchFamily="34" charset="-122"/>
                <a:ea typeface="Microsoft YaHei UI" panose="020B0503020204020204" pitchFamily="34" charset="-122"/>
              </a:rPr>
              <a:t>神的作为</a:t>
            </a:r>
          </a:p>
          <a:p>
            <a:endParaRPr lang="en-US" dirty="0"/>
          </a:p>
        </p:txBody>
      </p:sp>
    </p:spTree>
    <p:extLst>
      <p:ext uri="{BB962C8B-B14F-4D97-AF65-F5344CB8AC3E}">
        <p14:creationId xmlns:p14="http://schemas.microsoft.com/office/powerpoint/2010/main" val="25114248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24DBD-9E9B-A765-AFA2-ACC1D371E2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795931D-A658-5EB5-B92E-550F87B6D4F9}"/>
              </a:ext>
            </a:extLst>
          </p:cNvPr>
          <p:cNvSpPr>
            <a:spLocks noGrp="1"/>
          </p:cNvSpPr>
          <p:nvPr>
            <p:ph idx="1"/>
          </p:nvPr>
        </p:nvSpPr>
        <p:spPr>
          <a:xfrm>
            <a:off x="457200" y="1045030"/>
            <a:ext cx="8229600" cy="5081134"/>
          </a:xfrm>
        </p:spPr>
        <p:txBody>
          <a:bodyPr>
            <a:normAutofit fontScale="92500" lnSpcReduction="10000"/>
          </a:bodyPr>
          <a:lstStyle/>
          <a:p>
            <a:pPr marL="0" indent="0" algn="ctr">
              <a:buNone/>
            </a:pPr>
            <a:r>
              <a:rPr lang="zh-TW" altLang="en-US" sz="6000" b="1" i="0" dirty="0">
                <a:solidFill>
                  <a:srgbClr val="0070C0"/>
                </a:solidFill>
                <a:effectLst/>
                <a:latin typeface="Microsoft YaHei UI" panose="020B0503020204020204" pitchFamily="34" charset="-122"/>
                <a:ea typeface="Microsoft YaHei UI" panose="020B0503020204020204" pitchFamily="34" charset="-122"/>
              </a:rPr>
              <a:t>独行奇事的耶和华</a:t>
            </a:r>
            <a:endParaRPr lang="en-US" altLang="zh-TW" sz="60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6000" b="1" i="0" dirty="0">
                <a:solidFill>
                  <a:srgbClr val="0070C0"/>
                </a:solidFill>
                <a:effectLst/>
                <a:latin typeface="Microsoft YaHei UI" panose="020B0503020204020204" pitchFamily="34" charset="-122"/>
                <a:ea typeface="Microsoft YaHei UI" panose="020B0503020204020204" pitchFamily="34" charset="-122"/>
              </a:rPr>
              <a:t>以色列的神</a:t>
            </a:r>
            <a:endParaRPr lang="en-US" altLang="zh-TW" sz="60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6000" b="1" i="0" dirty="0">
                <a:solidFill>
                  <a:srgbClr val="0070C0"/>
                </a:solidFill>
                <a:effectLst/>
                <a:latin typeface="Microsoft YaHei UI" panose="020B0503020204020204" pitchFamily="34" charset="-122"/>
                <a:ea typeface="Microsoft YaHei UI" panose="020B0503020204020204" pitchFamily="34" charset="-122"/>
              </a:rPr>
              <a:t>是应当称颂的！</a:t>
            </a:r>
            <a:endParaRPr lang="en-US" altLang="zh-TW" sz="60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endParaRPr lang="en-US" altLang="zh-TW" sz="60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CN" altLang="en-US" sz="6000" b="1" dirty="0">
                <a:solidFill>
                  <a:srgbClr val="0070C0"/>
                </a:solidFill>
                <a:latin typeface="Microsoft YaHei UI" panose="020B0503020204020204" pitchFamily="34" charset="-122"/>
                <a:ea typeface="Microsoft YaHei UI" panose="020B0503020204020204" pitchFamily="34" charset="-122"/>
              </a:rPr>
              <a:t>（</a:t>
            </a:r>
            <a:r>
              <a:rPr lang="zh-TW" altLang="en-US" sz="6000" b="1" dirty="0">
                <a:solidFill>
                  <a:srgbClr val="0070C0"/>
                </a:solidFill>
                <a:latin typeface="Microsoft YaHei UI" panose="020B0503020204020204" pitchFamily="34" charset="-122"/>
                <a:ea typeface="Microsoft YaHei UI" panose="020B0503020204020204" pitchFamily="34" charset="-122"/>
              </a:rPr>
              <a:t>诗篇</a:t>
            </a:r>
            <a:r>
              <a:rPr lang="en-US" altLang="zh-CN" sz="6000" b="1" dirty="0">
                <a:solidFill>
                  <a:srgbClr val="0070C0"/>
                </a:solidFill>
                <a:latin typeface="Microsoft YaHei UI" panose="020B0503020204020204" pitchFamily="34" charset="-122"/>
                <a:ea typeface="Microsoft YaHei UI" panose="020B0503020204020204" pitchFamily="34" charset="-122"/>
              </a:rPr>
              <a:t>72:18</a:t>
            </a:r>
            <a:r>
              <a:rPr lang="zh-CN" altLang="en-US" sz="6000" b="1" dirty="0">
                <a:solidFill>
                  <a:srgbClr val="0070C0"/>
                </a:solidFill>
                <a:latin typeface="Microsoft YaHei UI" panose="020B0503020204020204" pitchFamily="34" charset="-122"/>
                <a:ea typeface="Microsoft YaHei UI" panose="020B0503020204020204" pitchFamily="34" charset="-122"/>
              </a:rPr>
              <a:t>）</a:t>
            </a:r>
            <a:br>
              <a:rPr lang="zh-TW" altLang="en-US" b="0" i="0" dirty="0">
                <a:solidFill>
                  <a:srgbClr val="001320"/>
                </a:solidFill>
                <a:effectLst/>
                <a:latin typeface="Trebuchet" panose="020B0603020202020204" pitchFamily="34" charset="0"/>
              </a:rPr>
            </a:br>
            <a:endParaRPr lang="en-US" dirty="0"/>
          </a:p>
        </p:txBody>
      </p:sp>
    </p:spTree>
    <p:extLst>
      <p:ext uri="{BB962C8B-B14F-4D97-AF65-F5344CB8AC3E}">
        <p14:creationId xmlns:p14="http://schemas.microsoft.com/office/powerpoint/2010/main" val="3774841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54F98-B9A4-B4C7-C0AD-8D68A8FE35D6}"/>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3079B22A-C353-AAF7-8495-6FDA9F91671F}"/>
              </a:ext>
            </a:extLst>
          </p:cNvPr>
          <p:cNvSpPr>
            <a:spLocks noGrp="1"/>
          </p:cNvSpPr>
          <p:nvPr>
            <p:ph idx="1"/>
          </p:nvPr>
        </p:nvSpPr>
        <p:spPr/>
        <p:txBody>
          <a:bodyPr/>
          <a:lstStyle/>
          <a:p>
            <a:endParaRPr lang="en-US"/>
          </a:p>
        </p:txBody>
      </p:sp>
      <p:pic>
        <p:nvPicPr>
          <p:cNvPr id="2052" name="Picture 4">
            <a:extLst>
              <a:ext uri="{FF2B5EF4-FFF2-40B4-BE49-F238E27FC236}">
                <a16:creationId xmlns:a16="http://schemas.microsoft.com/office/drawing/2014/main" id="{D7599DA6-995D-A33E-8E01-EF35A982F3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67" y="97477"/>
            <a:ext cx="8895277" cy="6671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0591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CCE24-ED21-328E-3D62-0F475149AC36}"/>
              </a:ext>
            </a:extLst>
          </p:cNvPr>
          <p:cNvSpPr>
            <a:spLocks noGrp="1"/>
          </p:cNvSpPr>
          <p:nvPr>
            <p:ph type="title"/>
          </p:nvPr>
        </p:nvSpPr>
        <p:spPr>
          <a:xfrm>
            <a:off x="433449" y="-1143000"/>
            <a:ext cx="8229600" cy="1143000"/>
          </a:xfrm>
        </p:spPr>
        <p:txBody>
          <a:bodyPr/>
          <a:lstStyle/>
          <a:p>
            <a:endParaRPr lang="en-US" dirty="0"/>
          </a:p>
        </p:txBody>
      </p:sp>
      <p:sp>
        <p:nvSpPr>
          <p:cNvPr id="3" name="Content Placeholder 2">
            <a:extLst>
              <a:ext uri="{FF2B5EF4-FFF2-40B4-BE49-F238E27FC236}">
                <a16:creationId xmlns:a16="http://schemas.microsoft.com/office/drawing/2014/main" id="{7C750E8F-70A9-122D-7799-CF14871EF04F}"/>
              </a:ext>
            </a:extLst>
          </p:cNvPr>
          <p:cNvSpPr>
            <a:spLocks noGrp="1"/>
          </p:cNvSpPr>
          <p:nvPr>
            <p:ph idx="1"/>
          </p:nvPr>
        </p:nvSpPr>
        <p:spPr>
          <a:xfrm>
            <a:off x="457200" y="878774"/>
            <a:ext cx="8229600" cy="5247390"/>
          </a:xfrm>
        </p:spPr>
        <p:txBody>
          <a:bodyPr>
            <a:normAutofit fontScale="92500" lnSpcReduction="10000"/>
          </a:bodyPr>
          <a:lstStyle/>
          <a:p>
            <a:pPr marL="0" indent="0" algn="ctr">
              <a:buNone/>
            </a:pPr>
            <a:r>
              <a:rPr lang="zh-TW" altLang="en-US" sz="5200" b="1" i="0" dirty="0">
                <a:solidFill>
                  <a:srgbClr val="0070C0"/>
                </a:solidFill>
                <a:effectLst/>
                <a:latin typeface="Microsoft YaHei UI" panose="020B0503020204020204" pitchFamily="34" charset="-122"/>
                <a:ea typeface="Microsoft YaHei UI" panose="020B0503020204020204" pitchFamily="34" charset="-122"/>
              </a:rPr>
              <a:t>不要效法这个世界，</a:t>
            </a:r>
            <a:endParaRPr lang="en-US" altLang="zh-TW" sz="52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5200" b="1" i="0" dirty="0">
                <a:solidFill>
                  <a:srgbClr val="0070C0"/>
                </a:solidFill>
                <a:effectLst/>
                <a:latin typeface="Microsoft YaHei UI" panose="020B0503020204020204" pitchFamily="34" charset="-122"/>
                <a:ea typeface="Microsoft YaHei UI" panose="020B0503020204020204" pitchFamily="34" charset="-122"/>
              </a:rPr>
              <a:t>只要心意更新而变化，</a:t>
            </a:r>
            <a:endParaRPr lang="en-US" altLang="zh-TW" sz="52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5200" b="1" i="0" dirty="0">
                <a:solidFill>
                  <a:srgbClr val="0070C0"/>
                </a:solidFill>
                <a:effectLst/>
                <a:latin typeface="Microsoft YaHei UI" panose="020B0503020204020204" pitchFamily="34" charset="-122"/>
                <a:ea typeface="Microsoft YaHei UI" panose="020B0503020204020204" pitchFamily="34" charset="-122"/>
              </a:rPr>
              <a:t>叫你们察验何为</a:t>
            </a:r>
            <a:endParaRPr lang="en-US" altLang="zh-TW" sz="52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5200" b="1" i="0" dirty="0">
                <a:solidFill>
                  <a:srgbClr val="0070C0"/>
                </a:solidFill>
                <a:effectLst/>
                <a:latin typeface="Microsoft YaHei UI" panose="020B0503020204020204" pitchFamily="34" charset="-122"/>
                <a:ea typeface="Microsoft YaHei UI" panose="020B0503020204020204" pitchFamily="34" charset="-122"/>
              </a:rPr>
              <a:t>神的善良、纯全、</a:t>
            </a:r>
            <a:endParaRPr lang="en-US" altLang="zh-TW" sz="52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5200" b="1" i="0" dirty="0">
                <a:solidFill>
                  <a:srgbClr val="0070C0"/>
                </a:solidFill>
                <a:effectLst/>
                <a:latin typeface="Microsoft YaHei UI" panose="020B0503020204020204" pitchFamily="34" charset="-122"/>
                <a:ea typeface="Microsoft YaHei UI" panose="020B0503020204020204" pitchFamily="34" charset="-122"/>
              </a:rPr>
              <a:t>可喜悦的旨意。</a:t>
            </a:r>
            <a:endParaRPr lang="en-US" altLang="zh-TW" sz="52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endParaRPr lang="en-US" altLang="zh-TW" sz="4000" b="1" dirty="0">
              <a:solidFill>
                <a:srgbClr val="0070C0"/>
              </a:solidFill>
              <a:latin typeface="Microsoft YaHei UI" panose="020B0503020204020204" pitchFamily="34" charset="-122"/>
              <a:ea typeface="Microsoft YaHei UI" panose="020B0503020204020204" pitchFamily="34" charset="-122"/>
            </a:endParaRPr>
          </a:p>
          <a:p>
            <a:pPr marL="0" indent="0" algn="ctr">
              <a:buNone/>
            </a:pPr>
            <a:r>
              <a:rPr lang="zh-CN" altLang="en-US" sz="4000" b="1" dirty="0">
                <a:solidFill>
                  <a:srgbClr val="0070C0"/>
                </a:solidFill>
                <a:latin typeface="Microsoft YaHei UI" panose="020B0503020204020204" pitchFamily="34" charset="-122"/>
                <a:ea typeface="Microsoft YaHei UI" panose="020B0503020204020204" pitchFamily="34" charset="-122"/>
              </a:rPr>
              <a:t>（</a:t>
            </a:r>
            <a:r>
              <a:rPr lang="zh-TW" altLang="en-US" sz="4000" b="1" dirty="0">
                <a:solidFill>
                  <a:srgbClr val="0070C0"/>
                </a:solidFill>
                <a:latin typeface="Microsoft YaHei UI" panose="020B0503020204020204" pitchFamily="34" charset="-122"/>
                <a:ea typeface="Microsoft YaHei UI" panose="020B0503020204020204" pitchFamily="34" charset="-122"/>
              </a:rPr>
              <a:t>羅馬書</a:t>
            </a:r>
            <a:r>
              <a:rPr lang="en-US" altLang="zh-TW" sz="4000" b="1" dirty="0">
                <a:solidFill>
                  <a:srgbClr val="0070C0"/>
                </a:solidFill>
                <a:latin typeface="Microsoft YaHei UI" panose="020B0503020204020204" pitchFamily="34" charset="-122"/>
                <a:ea typeface="Microsoft YaHei UI" panose="020B0503020204020204" pitchFamily="34" charset="-122"/>
              </a:rPr>
              <a:t>12:2</a:t>
            </a:r>
            <a:r>
              <a:rPr lang="zh-CN" altLang="en-US" sz="4000" b="1" dirty="0">
                <a:solidFill>
                  <a:srgbClr val="0070C0"/>
                </a:solidFill>
                <a:latin typeface="Microsoft YaHei UI" panose="020B0503020204020204" pitchFamily="34" charset="-122"/>
                <a:ea typeface="Microsoft YaHei UI" panose="020B0503020204020204" pitchFamily="34" charset="-122"/>
              </a:rPr>
              <a:t>）</a:t>
            </a:r>
            <a:endParaRPr lang="en-US" sz="4000" b="1" dirty="0">
              <a:solidFill>
                <a:srgbClr val="0070C0"/>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0608450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F3414-22C4-3726-23A4-B16B5E76A979}"/>
              </a:ext>
            </a:extLst>
          </p:cNvPr>
          <p:cNvSpPr>
            <a:spLocks noGrp="1"/>
          </p:cNvSpPr>
          <p:nvPr>
            <p:ph type="title"/>
          </p:nvPr>
        </p:nvSpPr>
        <p:spPr>
          <a:xfrm>
            <a:off x="338447" y="-1423533"/>
            <a:ext cx="8229600" cy="1143000"/>
          </a:xfrm>
        </p:spPr>
        <p:txBody>
          <a:bodyPr/>
          <a:lstStyle/>
          <a:p>
            <a:endParaRPr lang="en-US" dirty="0"/>
          </a:p>
        </p:txBody>
      </p:sp>
      <p:sp>
        <p:nvSpPr>
          <p:cNvPr id="3" name="Content Placeholder 2">
            <a:extLst>
              <a:ext uri="{FF2B5EF4-FFF2-40B4-BE49-F238E27FC236}">
                <a16:creationId xmlns:a16="http://schemas.microsoft.com/office/drawing/2014/main" id="{FF803F40-43FD-6547-EA14-5EA56DBC23D8}"/>
              </a:ext>
            </a:extLst>
          </p:cNvPr>
          <p:cNvSpPr>
            <a:spLocks noGrp="1"/>
          </p:cNvSpPr>
          <p:nvPr>
            <p:ph idx="1"/>
          </p:nvPr>
        </p:nvSpPr>
        <p:spPr>
          <a:xfrm>
            <a:off x="457200" y="653143"/>
            <a:ext cx="8229600" cy="5473021"/>
          </a:xfrm>
        </p:spPr>
        <p:txBody>
          <a:bodyPr>
            <a:normAutofit lnSpcReduction="10000"/>
          </a:bodyPr>
          <a:lstStyle/>
          <a:p>
            <a:pPr marL="0" indent="0" algn="ctr">
              <a:buNone/>
            </a:pPr>
            <a:r>
              <a:rPr lang="zh-TW" altLang="en-US" sz="3600" b="1" i="0" dirty="0">
                <a:solidFill>
                  <a:srgbClr val="0070C0"/>
                </a:solidFill>
                <a:effectLst/>
                <a:latin typeface="Microsoft YaHei UI" panose="020B0503020204020204" pitchFamily="34" charset="-122"/>
                <a:ea typeface="Microsoft YaHei UI" panose="020B0503020204020204" pitchFamily="34" charset="-122"/>
              </a:rPr>
              <a:t>我知道祢萬事都能作、</a:t>
            </a:r>
            <a:endParaRPr lang="en-US" altLang="zh-TW" sz="36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3600" b="1" i="0" dirty="0">
                <a:solidFill>
                  <a:srgbClr val="0070C0"/>
                </a:solidFill>
                <a:effectLst/>
                <a:latin typeface="Microsoft YaHei UI" panose="020B0503020204020204" pitchFamily="34" charset="-122"/>
                <a:ea typeface="Microsoft YaHei UI" panose="020B0503020204020204" pitchFamily="34" charset="-122"/>
              </a:rPr>
              <a:t>祢的旨意不能攔阻。</a:t>
            </a:r>
            <a:endParaRPr lang="en-US" altLang="zh-TW" sz="36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en-US" altLang="zh-TW" sz="3600" b="1" i="0" dirty="0">
                <a:solidFill>
                  <a:srgbClr val="0070C0"/>
                </a:solidFill>
                <a:effectLst/>
                <a:latin typeface="Microsoft YaHei UI" panose="020B0503020204020204" pitchFamily="34" charset="-122"/>
                <a:ea typeface="Microsoft YaHei UI" panose="020B0503020204020204" pitchFamily="34" charset="-122"/>
              </a:rPr>
              <a:t>(</a:t>
            </a:r>
            <a:r>
              <a:rPr lang="zh-TW" altLang="en-US" sz="3600" b="1" i="0" dirty="0">
                <a:solidFill>
                  <a:srgbClr val="0070C0"/>
                </a:solidFill>
                <a:effectLst/>
                <a:latin typeface="Microsoft YaHei UI" panose="020B0503020204020204" pitchFamily="34" charset="-122"/>
                <a:ea typeface="Microsoft YaHei UI" panose="020B0503020204020204" pitchFamily="34" charset="-122"/>
              </a:rPr>
              <a:t>約伯記</a:t>
            </a:r>
            <a:r>
              <a:rPr lang="en-US" altLang="zh-TW" sz="3600" b="1" i="0" dirty="0">
                <a:solidFill>
                  <a:srgbClr val="0070C0"/>
                </a:solidFill>
                <a:effectLst/>
                <a:latin typeface="Microsoft YaHei UI" panose="020B0503020204020204" pitchFamily="34" charset="-122"/>
                <a:ea typeface="Microsoft YaHei UI" panose="020B0503020204020204" pitchFamily="34" charset="-122"/>
              </a:rPr>
              <a:t>42:2) </a:t>
            </a:r>
          </a:p>
          <a:p>
            <a:pPr marL="0" indent="0" algn="ctr">
              <a:buNone/>
            </a:pPr>
            <a:endParaRPr lang="en-US" altLang="zh-TW" sz="36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3600" b="1" i="0" dirty="0">
                <a:solidFill>
                  <a:srgbClr val="0070C0"/>
                </a:solidFill>
                <a:effectLst/>
                <a:latin typeface="Microsoft YaHei UI" panose="020B0503020204020204" pitchFamily="34" charset="-122"/>
                <a:ea typeface="Microsoft YaHei UI" panose="020B0503020204020204" pitchFamily="34" charset="-122"/>
              </a:rPr>
              <a:t>聽從祂命令成全祂旨意有大能的天使、</a:t>
            </a:r>
            <a:endParaRPr lang="en-US" altLang="zh-TW" sz="36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3600" b="1" i="0" dirty="0">
                <a:solidFill>
                  <a:srgbClr val="0070C0"/>
                </a:solidFill>
                <a:effectLst/>
                <a:latin typeface="Microsoft YaHei UI" panose="020B0503020204020204" pitchFamily="34" charset="-122"/>
                <a:ea typeface="Microsoft YaHei UI" panose="020B0503020204020204" pitchFamily="34" charset="-122"/>
              </a:rPr>
              <a:t>都要稱頌耶和華。</a:t>
            </a:r>
            <a:r>
              <a:rPr lang="en-US" altLang="zh-TW" sz="3600" b="1" i="0" dirty="0">
                <a:solidFill>
                  <a:srgbClr val="0070C0"/>
                </a:solidFill>
                <a:effectLst/>
                <a:latin typeface="Microsoft YaHei UI" panose="020B0503020204020204" pitchFamily="34" charset="-122"/>
                <a:ea typeface="Microsoft YaHei UI" panose="020B0503020204020204" pitchFamily="34" charset="-122"/>
              </a:rPr>
              <a:t>(</a:t>
            </a:r>
            <a:r>
              <a:rPr lang="zh-TW" altLang="en-US" sz="3600" b="1" i="0" dirty="0">
                <a:solidFill>
                  <a:srgbClr val="0070C0"/>
                </a:solidFill>
                <a:effectLst/>
                <a:latin typeface="Microsoft YaHei UI" panose="020B0503020204020204" pitchFamily="34" charset="-122"/>
                <a:ea typeface="Microsoft YaHei UI" panose="020B0503020204020204" pitchFamily="34" charset="-122"/>
              </a:rPr>
              <a:t>詩篇</a:t>
            </a:r>
            <a:r>
              <a:rPr lang="en-US" altLang="zh-TW" sz="3600" b="1" i="0" dirty="0">
                <a:solidFill>
                  <a:srgbClr val="0070C0"/>
                </a:solidFill>
                <a:effectLst/>
                <a:latin typeface="Microsoft YaHei UI" panose="020B0503020204020204" pitchFamily="34" charset="-122"/>
                <a:ea typeface="Microsoft YaHei UI" panose="020B0503020204020204" pitchFamily="34" charset="-122"/>
              </a:rPr>
              <a:t>103:20) </a:t>
            </a:r>
          </a:p>
          <a:p>
            <a:pPr marL="0" indent="0" algn="ctr">
              <a:buNone/>
            </a:pPr>
            <a:endParaRPr lang="en-US" altLang="zh-TW" sz="36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3600" b="1" i="0" dirty="0">
                <a:solidFill>
                  <a:srgbClr val="0070C0"/>
                </a:solidFill>
                <a:effectLst/>
                <a:latin typeface="Microsoft YaHei UI" panose="020B0503020204020204" pitchFamily="34" charset="-122"/>
                <a:ea typeface="Microsoft YaHei UI" panose="020B0503020204020204" pitchFamily="34" charset="-122"/>
              </a:rPr>
              <a:t>願祢的國降臨。願祢的旨意行在地上、</a:t>
            </a:r>
            <a:endParaRPr lang="en-US" altLang="zh-TW" sz="36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3600" b="1" i="0" dirty="0">
                <a:solidFill>
                  <a:srgbClr val="0070C0"/>
                </a:solidFill>
                <a:effectLst/>
                <a:latin typeface="Microsoft YaHei UI" panose="020B0503020204020204" pitchFamily="34" charset="-122"/>
                <a:ea typeface="Microsoft YaHei UI" panose="020B0503020204020204" pitchFamily="34" charset="-122"/>
              </a:rPr>
              <a:t>如同行在天上。</a:t>
            </a:r>
            <a:r>
              <a:rPr lang="en-US" altLang="zh-TW" sz="3600" b="1" i="0" dirty="0">
                <a:solidFill>
                  <a:srgbClr val="0070C0"/>
                </a:solidFill>
                <a:effectLst/>
                <a:latin typeface="Microsoft YaHei UI" panose="020B0503020204020204" pitchFamily="34" charset="-122"/>
                <a:ea typeface="Microsoft YaHei UI" panose="020B0503020204020204" pitchFamily="34" charset="-122"/>
              </a:rPr>
              <a:t>(</a:t>
            </a:r>
            <a:r>
              <a:rPr lang="zh-TW" altLang="en-US" sz="3600" b="1" i="0" dirty="0">
                <a:solidFill>
                  <a:srgbClr val="0070C0"/>
                </a:solidFill>
                <a:effectLst/>
                <a:latin typeface="Microsoft YaHei UI" panose="020B0503020204020204" pitchFamily="34" charset="-122"/>
                <a:ea typeface="Microsoft YaHei UI" panose="020B0503020204020204" pitchFamily="34" charset="-122"/>
              </a:rPr>
              <a:t>馬太福音</a:t>
            </a:r>
            <a:r>
              <a:rPr lang="en-US" altLang="zh-TW" sz="3600" b="1" i="0" dirty="0">
                <a:solidFill>
                  <a:srgbClr val="0070C0"/>
                </a:solidFill>
                <a:effectLst/>
                <a:latin typeface="Microsoft YaHei UI" panose="020B0503020204020204" pitchFamily="34" charset="-122"/>
                <a:ea typeface="Microsoft YaHei UI" panose="020B0503020204020204" pitchFamily="34" charset="-122"/>
              </a:rPr>
              <a:t>6:10) </a:t>
            </a:r>
          </a:p>
          <a:p>
            <a:pPr marL="0" indent="0" algn="ctr">
              <a:buNone/>
            </a:pPr>
            <a:endParaRPr lang="en-US" altLang="zh-TW"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endParaRPr lang="en-US" b="1" dirty="0">
              <a:solidFill>
                <a:srgbClr val="0070C0"/>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0309384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56357-7E3C-4975-0A72-9722F72E55F4}"/>
              </a:ext>
            </a:extLst>
          </p:cNvPr>
          <p:cNvSpPr>
            <a:spLocks noGrp="1"/>
          </p:cNvSpPr>
          <p:nvPr>
            <p:ph type="ctrTitle"/>
          </p:nvPr>
        </p:nvSpPr>
        <p:spPr>
          <a:xfrm>
            <a:off x="685800" y="368134"/>
            <a:ext cx="7772400" cy="760021"/>
          </a:xfrm>
        </p:spPr>
        <p:txBody>
          <a:bodyPr>
            <a:normAutofit fontScale="90000"/>
          </a:bodyPr>
          <a:lstStyle/>
          <a:p>
            <a:br>
              <a:rPr lang="en-US" altLang="zh-TW" b="1" i="0" dirty="0">
                <a:solidFill>
                  <a:schemeClr val="accent6">
                    <a:lumMod val="75000"/>
                  </a:schemeClr>
                </a:solidFill>
                <a:effectLst/>
                <a:latin typeface="Microsoft YaHei UI" panose="020B0503020204020204" pitchFamily="34" charset="-122"/>
                <a:ea typeface="Microsoft YaHei UI" panose="020B0503020204020204" pitchFamily="34" charset="-122"/>
              </a:rPr>
            </a:br>
            <a:r>
              <a:rPr lang="zh-TW" altLang="en-US" b="1" i="0" dirty="0">
                <a:solidFill>
                  <a:schemeClr val="accent6">
                    <a:lumMod val="75000"/>
                  </a:schemeClr>
                </a:solidFill>
                <a:effectLst/>
                <a:latin typeface="Microsoft YaHei UI" panose="020B0503020204020204" pitchFamily="34" charset="-122"/>
                <a:ea typeface="Microsoft YaHei UI" panose="020B0503020204020204" pitchFamily="34" charset="-122"/>
              </a:rPr>
              <a:t>這是天父世界</a:t>
            </a:r>
            <a:br>
              <a:rPr lang="en-US" altLang="zh-TW" b="1" i="0" dirty="0">
                <a:solidFill>
                  <a:schemeClr val="accent6">
                    <a:lumMod val="75000"/>
                  </a:schemeClr>
                </a:solidFill>
                <a:effectLst/>
                <a:latin typeface="Microsoft YaHei UI" panose="020B0503020204020204" pitchFamily="34" charset="-122"/>
                <a:ea typeface="Microsoft YaHei UI" panose="020B0503020204020204" pitchFamily="34" charset="-122"/>
              </a:rPr>
            </a:br>
            <a:endParaRPr lang="en-US" dirty="0">
              <a:solidFill>
                <a:schemeClr val="accent6">
                  <a:lumMod val="75000"/>
                </a:schemeClr>
              </a:solidFill>
            </a:endParaRPr>
          </a:p>
        </p:txBody>
      </p:sp>
      <p:sp>
        <p:nvSpPr>
          <p:cNvPr id="3" name="Subtitle 2">
            <a:extLst>
              <a:ext uri="{FF2B5EF4-FFF2-40B4-BE49-F238E27FC236}">
                <a16:creationId xmlns:a16="http://schemas.microsoft.com/office/drawing/2014/main" id="{A970CE3B-4DD9-38D3-5E94-07323CF18C12}"/>
              </a:ext>
            </a:extLst>
          </p:cNvPr>
          <p:cNvSpPr>
            <a:spLocks noGrp="1"/>
          </p:cNvSpPr>
          <p:nvPr>
            <p:ph type="subTitle" idx="1"/>
          </p:nvPr>
        </p:nvSpPr>
        <p:spPr>
          <a:xfrm>
            <a:off x="463138" y="1128155"/>
            <a:ext cx="7995062" cy="5729846"/>
          </a:xfrm>
        </p:spPr>
        <p:txBody>
          <a:bodyPr>
            <a:normAutofit fontScale="92500" lnSpcReduction="20000"/>
          </a:bodyPr>
          <a:lstStyle/>
          <a:p>
            <a:r>
              <a:rPr lang="zh-TW" altLang="en-US" b="1" dirty="0">
                <a:solidFill>
                  <a:srgbClr val="00B050"/>
                </a:solidFill>
                <a:latin typeface="Microsoft YaHei UI" panose="020B0503020204020204" pitchFamily="34" charset="-122"/>
                <a:ea typeface="Microsoft YaHei UI" panose="020B0503020204020204" pitchFamily="34" charset="-122"/>
                <a:hlinkClick r:id="rId3">
                  <a:extLst>
                    <a:ext uri="{A12FA001-AC4F-418D-AE19-62706E023703}">
                      <ahyp:hlinkClr xmlns:ahyp="http://schemas.microsoft.com/office/drawing/2018/hyperlinkcolor" val="tx"/>
                    </a:ext>
                  </a:extLst>
                </a:hlinkClick>
              </a:rPr>
              <a:t>這是天父世界 孩童側耳要聽 </a:t>
            </a:r>
            <a:endParaRPr lang="en-US" altLang="zh-TW" b="1" dirty="0">
              <a:solidFill>
                <a:srgbClr val="00B050"/>
              </a:solidFill>
              <a:latin typeface="Microsoft YaHei UI" panose="020B0503020204020204" pitchFamily="34" charset="-122"/>
              <a:ea typeface="Microsoft YaHei UI" panose="020B0503020204020204" pitchFamily="34" charset="-122"/>
              <a:hlinkClick r:id="rId3">
                <a:extLst>
                  <a:ext uri="{A12FA001-AC4F-418D-AE19-62706E023703}">
                    <ahyp:hlinkClr xmlns:ahyp="http://schemas.microsoft.com/office/drawing/2018/hyperlinkcolor" val="tx"/>
                  </a:ext>
                </a:extLst>
              </a:hlinkClick>
            </a:endParaRPr>
          </a:p>
          <a:p>
            <a:r>
              <a:rPr lang="zh-TW" altLang="en-US" b="1" dirty="0">
                <a:solidFill>
                  <a:srgbClr val="00B050"/>
                </a:solidFill>
                <a:latin typeface="Microsoft YaHei UI" panose="020B0503020204020204" pitchFamily="34" charset="-122"/>
                <a:ea typeface="Microsoft YaHei UI" panose="020B0503020204020204" pitchFamily="34" charset="-122"/>
                <a:hlinkClick r:id="rId3">
                  <a:extLst>
                    <a:ext uri="{A12FA001-AC4F-418D-AE19-62706E023703}">
                      <ahyp:hlinkClr xmlns:ahyp="http://schemas.microsoft.com/office/drawing/2018/hyperlinkcolor" val="tx"/>
                    </a:ext>
                  </a:extLst>
                </a:hlinkClick>
              </a:rPr>
              <a:t>宇宙唱歌四圍響應 星辰作樂同聲 </a:t>
            </a:r>
            <a:endParaRPr lang="en-US" altLang="zh-TW" b="1" dirty="0">
              <a:solidFill>
                <a:srgbClr val="00B050"/>
              </a:solidFill>
              <a:latin typeface="Microsoft YaHei UI" panose="020B0503020204020204" pitchFamily="34" charset="-122"/>
              <a:ea typeface="Microsoft YaHei UI" panose="020B0503020204020204" pitchFamily="34" charset="-122"/>
              <a:hlinkClick r:id="rId3">
                <a:extLst>
                  <a:ext uri="{A12FA001-AC4F-418D-AE19-62706E023703}">
                    <ahyp:hlinkClr xmlns:ahyp="http://schemas.microsoft.com/office/drawing/2018/hyperlinkcolor" val="tx"/>
                  </a:ext>
                </a:extLst>
              </a:hlinkClick>
            </a:endParaRPr>
          </a:p>
          <a:p>
            <a:r>
              <a:rPr lang="zh-TW" altLang="en-US" b="1" dirty="0">
                <a:solidFill>
                  <a:srgbClr val="00B050"/>
                </a:solidFill>
                <a:latin typeface="Microsoft YaHei UI" panose="020B0503020204020204" pitchFamily="34" charset="-122"/>
                <a:ea typeface="Microsoft YaHei UI" panose="020B0503020204020204" pitchFamily="34" charset="-122"/>
                <a:hlinkClick r:id="rId3">
                  <a:extLst>
                    <a:ext uri="{A12FA001-AC4F-418D-AE19-62706E023703}">
                      <ahyp:hlinkClr xmlns:ahyp="http://schemas.microsoft.com/office/drawing/2018/hyperlinkcolor" val="tx"/>
                    </a:ext>
                  </a:extLst>
                </a:hlinkClick>
              </a:rPr>
              <a:t>這是天父世界 我心滿有安寧 </a:t>
            </a:r>
            <a:endParaRPr lang="en-US" altLang="zh-TW" b="1" dirty="0">
              <a:solidFill>
                <a:srgbClr val="00B050"/>
              </a:solidFill>
              <a:latin typeface="Microsoft YaHei UI" panose="020B0503020204020204" pitchFamily="34" charset="-122"/>
              <a:ea typeface="Microsoft YaHei UI" panose="020B0503020204020204" pitchFamily="34" charset="-122"/>
              <a:hlinkClick r:id="rId3">
                <a:extLst>
                  <a:ext uri="{A12FA001-AC4F-418D-AE19-62706E023703}">
                    <ahyp:hlinkClr xmlns:ahyp="http://schemas.microsoft.com/office/drawing/2018/hyperlinkcolor" val="tx"/>
                  </a:ext>
                </a:extLst>
              </a:hlinkClick>
            </a:endParaRPr>
          </a:p>
          <a:p>
            <a:r>
              <a:rPr lang="zh-TW" altLang="en-US" b="1" dirty="0">
                <a:solidFill>
                  <a:srgbClr val="00B050"/>
                </a:solidFill>
                <a:latin typeface="Microsoft YaHei UI" panose="020B0503020204020204" pitchFamily="34" charset="-122"/>
                <a:ea typeface="Microsoft YaHei UI" panose="020B0503020204020204" pitchFamily="34" charset="-122"/>
                <a:hlinkClick r:id="rId3">
                  <a:extLst>
                    <a:ext uri="{A12FA001-AC4F-418D-AE19-62706E023703}">
                      <ahyp:hlinkClr xmlns:ahyp="http://schemas.microsoft.com/office/drawing/2018/hyperlinkcolor" val="tx"/>
                    </a:ext>
                  </a:extLst>
                </a:hlinkClick>
              </a:rPr>
              <a:t>樹木花草</a:t>
            </a:r>
            <a:r>
              <a:rPr lang="zh-CN" altLang="en-US" b="1" dirty="0">
                <a:solidFill>
                  <a:srgbClr val="00B050"/>
                </a:solidFill>
                <a:latin typeface="Microsoft YaHei UI" panose="020B0503020204020204" pitchFamily="34" charset="-122"/>
                <a:ea typeface="Microsoft YaHei UI" panose="020B0503020204020204" pitchFamily="34" charset="-122"/>
                <a:hlinkClick r:id="rId3">
                  <a:extLst>
                    <a:ext uri="{A12FA001-AC4F-418D-AE19-62706E023703}">
                      <ahyp:hlinkClr xmlns:ahyp="http://schemas.microsoft.com/office/drawing/2018/hyperlinkcolor" val="tx"/>
                    </a:ext>
                  </a:extLst>
                </a:hlinkClick>
              </a:rPr>
              <a:t> </a:t>
            </a:r>
            <a:r>
              <a:rPr lang="zh-TW" altLang="en-US" b="1" dirty="0">
                <a:solidFill>
                  <a:srgbClr val="00B050"/>
                </a:solidFill>
                <a:latin typeface="Microsoft YaHei UI" panose="020B0503020204020204" pitchFamily="34" charset="-122"/>
                <a:ea typeface="Microsoft YaHei UI" panose="020B0503020204020204" pitchFamily="34" charset="-122"/>
                <a:hlinkClick r:id="rId3">
                  <a:extLst>
                    <a:ext uri="{A12FA001-AC4F-418D-AE19-62706E023703}">
                      <ahyp:hlinkClr xmlns:ahyp="http://schemas.microsoft.com/office/drawing/2018/hyperlinkcolor" val="tx"/>
                    </a:ext>
                  </a:extLst>
                </a:hlinkClick>
              </a:rPr>
              <a:t>蒼天碧海 述說天父全能 </a:t>
            </a:r>
            <a:endParaRPr lang="en-US" altLang="zh-TW" b="1" dirty="0">
              <a:solidFill>
                <a:srgbClr val="00B050"/>
              </a:solidFill>
              <a:latin typeface="Microsoft YaHei UI" panose="020B0503020204020204" pitchFamily="34" charset="-122"/>
              <a:ea typeface="Microsoft YaHei UI" panose="020B0503020204020204" pitchFamily="34" charset="-122"/>
              <a:hlinkClick r:id="rId3">
                <a:extLst>
                  <a:ext uri="{A12FA001-AC4F-418D-AE19-62706E023703}">
                    <ahyp:hlinkClr xmlns:ahyp="http://schemas.microsoft.com/office/drawing/2018/hyperlinkcolor" val="tx"/>
                  </a:ext>
                </a:extLst>
              </a:hlinkClick>
            </a:endParaRPr>
          </a:p>
          <a:p>
            <a:r>
              <a:rPr lang="zh-TW" altLang="en-US" b="1" dirty="0">
                <a:solidFill>
                  <a:srgbClr val="0000FF"/>
                </a:solidFill>
                <a:latin typeface="Microsoft YaHei UI" panose="020B0503020204020204" pitchFamily="34" charset="-122"/>
                <a:ea typeface="Microsoft YaHei UI" panose="020B0503020204020204" pitchFamily="34" charset="-122"/>
                <a:hlinkClick r:id="rId3">
                  <a:extLst>
                    <a:ext uri="{A12FA001-AC4F-418D-AE19-62706E023703}">
                      <ahyp:hlinkClr xmlns:ahyp="http://schemas.microsoft.com/office/drawing/2018/hyperlinkcolor" val="tx"/>
                    </a:ext>
                  </a:extLst>
                </a:hlinkClick>
              </a:rPr>
              <a:t>這是天父世界 小鳥長翅飛鳴 </a:t>
            </a:r>
            <a:endParaRPr lang="en-US" altLang="zh-TW" b="1" dirty="0">
              <a:solidFill>
                <a:srgbClr val="0000FF"/>
              </a:solidFill>
              <a:latin typeface="Microsoft YaHei UI" panose="020B0503020204020204" pitchFamily="34" charset="-122"/>
              <a:ea typeface="Microsoft YaHei UI" panose="020B0503020204020204" pitchFamily="34" charset="-122"/>
              <a:hlinkClick r:id="rId3">
                <a:extLst>
                  <a:ext uri="{A12FA001-AC4F-418D-AE19-62706E023703}">
                    <ahyp:hlinkClr xmlns:ahyp="http://schemas.microsoft.com/office/drawing/2018/hyperlinkcolor" val="tx"/>
                  </a:ext>
                </a:extLst>
              </a:hlinkClick>
            </a:endParaRPr>
          </a:p>
          <a:p>
            <a:r>
              <a:rPr lang="zh-TW" altLang="en-US" b="1" dirty="0">
                <a:solidFill>
                  <a:srgbClr val="0000FF"/>
                </a:solidFill>
                <a:latin typeface="Microsoft YaHei UI" panose="020B0503020204020204" pitchFamily="34" charset="-122"/>
                <a:ea typeface="Microsoft YaHei UI" panose="020B0503020204020204" pitchFamily="34" charset="-122"/>
                <a:hlinkClick r:id="rId3">
                  <a:extLst>
                    <a:ext uri="{A12FA001-AC4F-418D-AE19-62706E023703}">
                      <ahyp:hlinkClr xmlns:ahyp="http://schemas.microsoft.com/office/drawing/2018/hyperlinkcolor" val="tx"/>
                    </a:ext>
                  </a:extLst>
                </a:hlinkClick>
              </a:rPr>
              <a:t>清晨明亮 好花美麗 證明天理精深 </a:t>
            </a:r>
            <a:endParaRPr lang="en-US" altLang="zh-TW" b="1" dirty="0">
              <a:solidFill>
                <a:srgbClr val="0000FF"/>
              </a:solidFill>
              <a:latin typeface="Microsoft YaHei UI" panose="020B0503020204020204" pitchFamily="34" charset="-122"/>
              <a:ea typeface="Microsoft YaHei UI" panose="020B0503020204020204" pitchFamily="34" charset="-122"/>
              <a:hlinkClick r:id="rId3">
                <a:extLst>
                  <a:ext uri="{A12FA001-AC4F-418D-AE19-62706E023703}">
                    <ahyp:hlinkClr xmlns:ahyp="http://schemas.microsoft.com/office/drawing/2018/hyperlinkcolor" val="tx"/>
                  </a:ext>
                </a:extLst>
              </a:hlinkClick>
            </a:endParaRPr>
          </a:p>
          <a:p>
            <a:r>
              <a:rPr lang="zh-TW" altLang="en-US" b="1" dirty="0">
                <a:solidFill>
                  <a:srgbClr val="0000FF"/>
                </a:solidFill>
                <a:latin typeface="Microsoft YaHei UI" panose="020B0503020204020204" pitchFamily="34" charset="-122"/>
                <a:ea typeface="Microsoft YaHei UI" panose="020B0503020204020204" pitchFamily="34" charset="-122"/>
                <a:hlinkClick r:id="rId3">
                  <a:extLst>
                    <a:ext uri="{A12FA001-AC4F-418D-AE19-62706E023703}">
                      <ahyp:hlinkClr xmlns:ahyp="http://schemas.microsoft.com/office/drawing/2018/hyperlinkcolor" val="tx"/>
                    </a:ext>
                  </a:extLst>
                </a:hlinkClick>
              </a:rPr>
              <a:t>這是天父世界 祂愛普及萬千 </a:t>
            </a:r>
            <a:endParaRPr lang="en-US" altLang="zh-TW" b="1" dirty="0">
              <a:solidFill>
                <a:srgbClr val="0000FF"/>
              </a:solidFill>
              <a:latin typeface="Microsoft YaHei UI" panose="020B0503020204020204" pitchFamily="34" charset="-122"/>
              <a:ea typeface="Microsoft YaHei UI" panose="020B0503020204020204" pitchFamily="34" charset="-122"/>
              <a:hlinkClick r:id="rId3">
                <a:extLst>
                  <a:ext uri="{A12FA001-AC4F-418D-AE19-62706E023703}">
                    <ahyp:hlinkClr xmlns:ahyp="http://schemas.microsoft.com/office/drawing/2018/hyperlinkcolor" val="tx"/>
                  </a:ext>
                </a:extLst>
              </a:hlinkClick>
            </a:endParaRPr>
          </a:p>
          <a:p>
            <a:r>
              <a:rPr lang="zh-TW" altLang="en-US" b="1" dirty="0">
                <a:solidFill>
                  <a:srgbClr val="0000FF"/>
                </a:solidFill>
                <a:latin typeface="Microsoft YaHei UI" panose="020B0503020204020204" pitchFamily="34" charset="-122"/>
                <a:ea typeface="Microsoft YaHei UI" panose="020B0503020204020204" pitchFamily="34" charset="-122"/>
                <a:hlinkClick r:id="rId3">
                  <a:extLst>
                    <a:ext uri="{A12FA001-AC4F-418D-AE19-62706E023703}">
                      <ahyp:hlinkClr xmlns:ahyp="http://schemas.microsoft.com/office/drawing/2018/hyperlinkcolor" val="tx"/>
                    </a:ext>
                  </a:extLst>
                </a:hlinkClick>
              </a:rPr>
              <a:t>風吹之草</a:t>
            </a:r>
            <a:r>
              <a:rPr lang="zh-CN" altLang="en-US" b="1" dirty="0">
                <a:solidFill>
                  <a:srgbClr val="0000FF"/>
                </a:solidFill>
                <a:latin typeface="Microsoft YaHei UI" panose="020B0503020204020204" pitchFamily="34" charset="-122"/>
                <a:ea typeface="Microsoft YaHei UI" panose="020B0503020204020204" pitchFamily="34" charset="-122"/>
                <a:hlinkClick r:id="rId3">
                  <a:extLst>
                    <a:ext uri="{A12FA001-AC4F-418D-AE19-62706E023703}">
                      <ahyp:hlinkClr xmlns:ahyp="http://schemas.microsoft.com/office/drawing/2018/hyperlinkcolor" val="tx"/>
                    </a:ext>
                  </a:extLst>
                </a:hlinkClick>
              </a:rPr>
              <a:t> </a:t>
            </a:r>
            <a:r>
              <a:rPr lang="zh-TW" altLang="en-US" b="1" dirty="0">
                <a:solidFill>
                  <a:srgbClr val="0000FF"/>
                </a:solidFill>
                <a:latin typeface="Microsoft YaHei UI" panose="020B0503020204020204" pitchFamily="34" charset="-122"/>
                <a:ea typeface="Microsoft YaHei UI" panose="020B0503020204020204" pitchFamily="34" charset="-122"/>
                <a:hlinkClick r:id="rId3">
                  <a:extLst>
                    <a:ext uri="{A12FA001-AC4F-418D-AE19-62706E023703}">
                      <ahyp:hlinkClr xmlns:ahyp="http://schemas.microsoft.com/office/drawing/2018/hyperlinkcolor" val="tx"/>
                    </a:ext>
                  </a:extLst>
                </a:hlinkClick>
              </a:rPr>
              <a:t>將祂表現 天父充滿世間 </a:t>
            </a:r>
            <a:endParaRPr lang="en-US" altLang="zh-TW" b="1" dirty="0">
              <a:solidFill>
                <a:srgbClr val="00B050"/>
              </a:solidFill>
              <a:latin typeface="Microsoft YaHei UI" panose="020B0503020204020204" pitchFamily="34" charset="-122"/>
              <a:ea typeface="Microsoft YaHei UI" panose="020B0503020204020204" pitchFamily="34" charset="-122"/>
              <a:hlinkClick r:id="rId3">
                <a:extLst>
                  <a:ext uri="{A12FA001-AC4F-418D-AE19-62706E023703}">
                    <ahyp:hlinkClr xmlns:ahyp="http://schemas.microsoft.com/office/drawing/2018/hyperlinkcolor" val="tx"/>
                  </a:ext>
                </a:extLst>
              </a:hlinkClick>
            </a:endParaRPr>
          </a:p>
          <a:p>
            <a:r>
              <a:rPr lang="zh-TW" altLang="en-US" b="1" dirty="0">
                <a:solidFill>
                  <a:schemeClr val="accent6">
                    <a:lumMod val="50000"/>
                  </a:schemeClr>
                </a:solidFill>
                <a:latin typeface="Microsoft YaHei UI" panose="020B0503020204020204" pitchFamily="34" charset="-122"/>
                <a:ea typeface="Microsoft YaHei UI" panose="020B0503020204020204" pitchFamily="34" charset="-122"/>
                <a:hlinkClick r:id="rId3">
                  <a:extLst>
                    <a:ext uri="{A12FA001-AC4F-418D-AE19-62706E023703}">
                      <ahyp:hlinkClr xmlns:ahyp="http://schemas.microsoft.com/office/drawing/2018/hyperlinkcolor" val="tx"/>
                    </a:ext>
                  </a:extLst>
                </a:hlinkClick>
              </a:rPr>
              <a:t>這是天父世界 求主叫我不忘 </a:t>
            </a:r>
            <a:endParaRPr lang="en-US" altLang="zh-TW" b="1" dirty="0">
              <a:solidFill>
                <a:schemeClr val="accent6">
                  <a:lumMod val="50000"/>
                </a:schemeClr>
              </a:solidFill>
              <a:latin typeface="Microsoft YaHei UI" panose="020B0503020204020204" pitchFamily="34" charset="-122"/>
              <a:ea typeface="Microsoft YaHei UI" panose="020B0503020204020204" pitchFamily="34" charset="-122"/>
              <a:hlinkClick r:id="rId3">
                <a:extLst>
                  <a:ext uri="{A12FA001-AC4F-418D-AE19-62706E023703}">
                    <ahyp:hlinkClr xmlns:ahyp="http://schemas.microsoft.com/office/drawing/2018/hyperlinkcolor" val="tx"/>
                  </a:ext>
                </a:extLst>
              </a:hlinkClick>
            </a:endParaRPr>
          </a:p>
          <a:p>
            <a:r>
              <a:rPr lang="zh-TW" altLang="en-US" b="1" dirty="0">
                <a:solidFill>
                  <a:schemeClr val="accent6">
                    <a:lumMod val="50000"/>
                  </a:schemeClr>
                </a:solidFill>
                <a:latin typeface="Microsoft YaHei UI" panose="020B0503020204020204" pitchFamily="34" charset="-122"/>
                <a:ea typeface="Microsoft YaHei UI" panose="020B0503020204020204" pitchFamily="34" charset="-122"/>
                <a:hlinkClick r:id="rId3">
                  <a:extLst>
                    <a:ext uri="{A12FA001-AC4F-418D-AE19-62706E023703}">
                      <ahyp:hlinkClr xmlns:ahyp="http://schemas.microsoft.com/office/drawing/2018/hyperlinkcolor" val="tx"/>
                    </a:ext>
                  </a:extLst>
                </a:hlinkClick>
              </a:rPr>
              <a:t>罪惡雖然好像得勝 天父卻仍掌管 </a:t>
            </a:r>
            <a:endParaRPr lang="en-US" altLang="zh-TW" b="1" dirty="0">
              <a:solidFill>
                <a:schemeClr val="accent6">
                  <a:lumMod val="50000"/>
                </a:schemeClr>
              </a:solidFill>
              <a:latin typeface="Microsoft YaHei UI" panose="020B0503020204020204" pitchFamily="34" charset="-122"/>
              <a:ea typeface="Microsoft YaHei UI" panose="020B0503020204020204" pitchFamily="34" charset="-122"/>
              <a:hlinkClick r:id="rId3">
                <a:extLst>
                  <a:ext uri="{A12FA001-AC4F-418D-AE19-62706E023703}">
                    <ahyp:hlinkClr xmlns:ahyp="http://schemas.microsoft.com/office/drawing/2018/hyperlinkcolor" val="tx"/>
                  </a:ext>
                </a:extLst>
              </a:hlinkClick>
            </a:endParaRPr>
          </a:p>
          <a:p>
            <a:r>
              <a:rPr lang="zh-TW" altLang="en-US" b="1" dirty="0">
                <a:solidFill>
                  <a:schemeClr val="accent6">
                    <a:lumMod val="50000"/>
                  </a:schemeClr>
                </a:solidFill>
                <a:latin typeface="Microsoft YaHei UI" panose="020B0503020204020204" pitchFamily="34" charset="-122"/>
                <a:ea typeface="Microsoft YaHei UI" panose="020B0503020204020204" pitchFamily="34" charset="-122"/>
                <a:hlinkClick r:id="rId3">
                  <a:extLst>
                    <a:ext uri="{A12FA001-AC4F-418D-AE19-62706E023703}">
                      <ahyp:hlinkClr xmlns:ahyp="http://schemas.microsoft.com/office/drawing/2018/hyperlinkcolor" val="tx"/>
                    </a:ext>
                  </a:extLst>
                </a:hlinkClick>
              </a:rPr>
              <a:t>這是天父世界 我心不必憂傷 </a:t>
            </a:r>
            <a:endParaRPr lang="en-US" altLang="zh-TW" b="1" dirty="0">
              <a:solidFill>
                <a:schemeClr val="accent6">
                  <a:lumMod val="50000"/>
                </a:schemeClr>
              </a:solidFill>
              <a:latin typeface="Microsoft YaHei UI" panose="020B0503020204020204" pitchFamily="34" charset="-122"/>
              <a:ea typeface="Microsoft YaHei UI" panose="020B0503020204020204" pitchFamily="34" charset="-122"/>
              <a:hlinkClick r:id="rId3">
                <a:extLst>
                  <a:ext uri="{A12FA001-AC4F-418D-AE19-62706E023703}">
                    <ahyp:hlinkClr xmlns:ahyp="http://schemas.microsoft.com/office/drawing/2018/hyperlinkcolor" val="tx"/>
                  </a:ext>
                </a:extLst>
              </a:hlinkClick>
            </a:endParaRPr>
          </a:p>
          <a:p>
            <a:r>
              <a:rPr lang="zh-TW" altLang="en-US" b="1" dirty="0">
                <a:solidFill>
                  <a:schemeClr val="accent6">
                    <a:lumMod val="50000"/>
                  </a:schemeClr>
                </a:solidFill>
                <a:latin typeface="Microsoft YaHei UI" panose="020B0503020204020204" pitchFamily="34" charset="-122"/>
                <a:ea typeface="Microsoft YaHei UI" panose="020B0503020204020204" pitchFamily="34" charset="-122"/>
                <a:hlinkClick r:id="rId3">
                  <a:extLst>
                    <a:ext uri="{A12FA001-AC4F-418D-AE19-62706E023703}">
                      <ahyp:hlinkClr xmlns:ahyp="http://schemas.microsoft.com/office/drawing/2018/hyperlinkcolor" val="tx"/>
                    </a:ext>
                  </a:extLst>
                </a:hlinkClick>
              </a:rPr>
              <a:t>上帝是王</a:t>
            </a:r>
            <a:r>
              <a:rPr lang="zh-CN" altLang="en-US" b="1" dirty="0">
                <a:solidFill>
                  <a:schemeClr val="accent6">
                    <a:lumMod val="50000"/>
                  </a:schemeClr>
                </a:solidFill>
                <a:latin typeface="Microsoft YaHei UI" panose="020B0503020204020204" pitchFamily="34" charset="-122"/>
                <a:ea typeface="Microsoft YaHei UI" panose="020B0503020204020204" pitchFamily="34" charset="-122"/>
                <a:hlinkClick r:id="rId3">
                  <a:extLst>
                    <a:ext uri="{A12FA001-AC4F-418D-AE19-62706E023703}">
                      <ahyp:hlinkClr xmlns:ahyp="http://schemas.microsoft.com/office/drawing/2018/hyperlinkcolor" val="tx"/>
                    </a:ext>
                  </a:extLst>
                </a:hlinkClick>
              </a:rPr>
              <a:t> </a:t>
            </a:r>
            <a:r>
              <a:rPr lang="zh-TW" altLang="en-US" b="1" dirty="0">
                <a:solidFill>
                  <a:schemeClr val="accent6">
                    <a:lumMod val="50000"/>
                  </a:schemeClr>
                </a:solidFill>
                <a:latin typeface="Microsoft YaHei UI" panose="020B0503020204020204" pitchFamily="34" charset="-122"/>
                <a:ea typeface="Microsoft YaHei UI" panose="020B0503020204020204" pitchFamily="34" charset="-122"/>
                <a:hlinkClick r:id="rId3">
                  <a:extLst>
                    <a:ext uri="{A12FA001-AC4F-418D-AE19-62706E023703}">
                      <ahyp:hlinkClr xmlns:ahyp="http://schemas.microsoft.com/office/drawing/2018/hyperlinkcolor" val="tx"/>
                    </a:ext>
                  </a:extLst>
                </a:hlinkClick>
              </a:rPr>
              <a:t>天地同唱 歌聲充滿萬方 </a:t>
            </a:r>
            <a:endParaRPr lang="en-US" altLang="zh-TW" b="1" dirty="0">
              <a:solidFill>
                <a:schemeClr val="accent6">
                  <a:lumMod val="50000"/>
                </a:schemeClr>
              </a:solidFill>
              <a:latin typeface="Microsoft YaHei UI" panose="020B0503020204020204" pitchFamily="34" charset="-122"/>
              <a:ea typeface="Microsoft YaHei UI" panose="020B0503020204020204" pitchFamily="34" charset="-122"/>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078453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7C05A-643D-6979-9858-6D063DF55FEE}"/>
              </a:ext>
            </a:extLst>
          </p:cNvPr>
          <p:cNvSpPr>
            <a:spLocks noGrp="1"/>
          </p:cNvSpPr>
          <p:nvPr>
            <p:ph type="title"/>
          </p:nvPr>
        </p:nvSpPr>
        <p:spPr>
          <a:xfrm>
            <a:off x="457200" y="-332509"/>
            <a:ext cx="8229600" cy="59377"/>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5F6448C6-896E-72C2-564D-1712183BAB02}"/>
              </a:ext>
            </a:extLst>
          </p:cNvPr>
          <p:cNvSpPr>
            <a:spLocks noGrp="1"/>
          </p:cNvSpPr>
          <p:nvPr>
            <p:ph idx="1"/>
          </p:nvPr>
        </p:nvSpPr>
        <p:spPr>
          <a:xfrm>
            <a:off x="457200" y="938152"/>
            <a:ext cx="8229600" cy="5188012"/>
          </a:xfrm>
        </p:spPr>
        <p:txBody>
          <a:bodyPr>
            <a:normAutofit lnSpcReduction="10000"/>
          </a:bodyPr>
          <a:lstStyle/>
          <a:p>
            <a:pPr marL="0" indent="0" algn="ctr">
              <a:buNone/>
            </a:pPr>
            <a:r>
              <a:rPr lang="zh-TW" altLang="en-US" sz="4400" b="1" i="0" dirty="0">
                <a:solidFill>
                  <a:srgbClr val="0070C0"/>
                </a:solidFill>
                <a:effectLst/>
                <a:latin typeface="Microsoft YaHei UI" panose="020B0503020204020204" pitchFamily="34" charset="-122"/>
                <a:ea typeface="Microsoft YaHei UI" panose="020B0503020204020204" pitchFamily="34" charset="-122"/>
              </a:rPr>
              <a:t>神造万物，各按其时成为美好，</a:t>
            </a:r>
            <a:endParaRPr lang="en-US" altLang="zh-TW" sz="44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4400" b="1" i="0" dirty="0">
                <a:solidFill>
                  <a:srgbClr val="0070C0"/>
                </a:solidFill>
                <a:effectLst/>
                <a:latin typeface="Microsoft YaHei UI" panose="020B0503020204020204" pitchFamily="34" charset="-122"/>
                <a:ea typeface="Microsoft YaHei UI" panose="020B0503020204020204" pitchFamily="34" charset="-122"/>
              </a:rPr>
              <a:t>又将永生安置在世人心里，</a:t>
            </a:r>
            <a:endParaRPr lang="en-US" altLang="zh-TW" sz="44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4400" b="1" i="0" dirty="0">
                <a:solidFill>
                  <a:srgbClr val="0070C0"/>
                </a:solidFill>
                <a:effectLst/>
                <a:latin typeface="Microsoft YaHei UI" panose="020B0503020204020204" pitchFamily="34" charset="-122"/>
                <a:ea typeface="Microsoft YaHei UI" panose="020B0503020204020204" pitchFamily="34" charset="-122"/>
              </a:rPr>
              <a:t>然而神从始至终的作为，</a:t>
            </a:r>
            <a:endParaRPr lang="en-US" altLang="zh-TW" sz="44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4400" b="1" i="0" dirty="0">
                <a:solidFill>
                  <a:srgbClr val="0070C0"/>
                </a:solidFill>
                <a:effectLst/>
                <a:latin typeface="Microsoft YaHei UI" panose="020B0503020204020204" pitchFamily="34" charset="-122"/>
                <a:ea typeface="Microsoft YaHei UI" panose="020B0503020204020204" pitchFamily="34" charset="-122"/>
              </a:rPr>
              <a:t>人不能参透。</a:t>
            </a:r>
            <a:endParaRPr lang="en-US" altLang="zh-TW" sz="44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endParaRPr lang="en-US" altLang="zh-TW" sz="44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CN" altLang="en-US" sz="4400" b="1" dirty="0">
                <a:solidFill>
                  <a:srgbClr val="0070C0"/>
                </a:solidFill>
                <a:latin typeface="Microsoft YaHei UI" panose="020B0503020204020204" pitchFamily="34" charset="-122"/>
                <a:ea typeface="Microsoft YaHei UI" panose="020B0503020204020204" pitchFamily="34" charset="-122"/>
              </a:rPr>
              <a:t>（</a:t>
            </a:r>
            <a:r>
              <a:rPr lang="zh-TW" altLang="en-US" sz="4400" b="1" dirty="0">
                <a:solidFill>
                  <a:srgbClr val="0070C0"/>
                </a:solidFill>
                <a:latin typeface="Microsoft YaHei UI" panose="020B0503020204020204" pitchFamily="34" charset="-122"/>
                <a:ea typeface="Microsoft YaHei UI" panose="020B0503020204020204" pitchFamily="34" charset="-122"/>
              </a:rPr>
              <a:t>传道书</a:t>
            </a:r>
            <a:r>
              <a:rPr lang="en-US" altLang="zh-CN" sz="4400" b="1" dirty="0">
                <a:solidFill>
                  <a:srgbClr val="0070C0"/>
                </a:solidFill>
                <a:latin typeface="Microsoft YaHei UI" panose="020B0503020204020204" pitchFamily="34" charset="-122"/>
                <a:ea typeface="Microsoft YaHei UI" panose="020B0503020204020204" pitchFamily="34" charset="-122"/>
              </a:rPr>
              <a:t>3:11</a:t>
            </a:r>
            <a:r>
              <a:rPr lang="zh-CN" altLang="en-US" sz="4400" b="1" dirty="0">
                <a:solidFill>
                  <a:srgbClr val="0070C0"/>
                </a:solidFill>
                <a:latin typeface="Microsoft YaHei UI" panose="020B0503020204020204" pitchFamily="34" charset="-122"/>
                <a:ea typeface="Microsoft YaHei UI" panose="020B0503020204020204" pitchFamily="34" charset="-122"/>
              </a:rPr>
              <a:t>）</a:t>
            </a:r>
            <a:br>
              <a:rPr lang="zh-TW" altLang="en-US" sz="4400" b="0" i="0" dirty="0">
                <a:solidFill>
                  <a:srgbClr val="001320"/>
                </a:solidFill>
                <a:effectLst/>
                <a:latin typeface="Microsoft YaHei UI" panose="020B0503020204020204" pitchFamily="34" charset="-122"/>
                <a:ea typeface="Microsoft YaHei UI" panose="020B0503020204020204" pitchFamily="34" charset="-122"/>
              </a:rPr>
            </a:br>
            <a:endParaRPr lang="en-US" sz="4400"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5334508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385C-CE7C-5267-F479-F41A9714D8CE}"/>
              </a:ext>
            </a:extLst>
          </p:cNvPr>
          <p:cNvSpPr>
            <a:spLocks noGrp="1"/>
          </p:cNvSpPr>
          <p:nvPr>
            <p:ph type="title"/>
          </p:nvPr>
        </p:nvSpPr>
        <p:spPr>
          <a:xfrm flipV="1">
            <a:off x="457200" y="0"/>
            <a:ext cx="8229600" cy="27463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83D8CE00-7B1D-12FB-463F-D08784AB0D5C}"/>
              </a:ext>
            </a:extLst>
          </p:cNvPr>
          <p:cNvSpPr>
            <a:spLocks noGrp="1"/>
          </p:cNvSpPr>
          <p:nvPr>
            <p:ph idx="1"/>
          </p:nvPr>
        </p:nvSpPr>
        <p:spPr/>
        <p:txBody>
          <a:bodyPr>
            <a:normAutofit/>
          </a:bodyPr>
          <a:lstStyle/>
          <a:p>
            <a:pPr marL="0" indent="0" algn="ctr">
              <a:buNone/>
            </a:pPr>
            <a:r>
              <a:rPr lang="zh-TW" altLang="en-US" sz="6000" b="1" i="0" dirty="0">
                <a:solidFill>
                  <a:schemeClr val="accent6">
                    <a:lumMod val="75000"/>
                  </a:schemeClr>
                </a:solidFill>
                <a:effectLst/>
                <a:latin typeface="Microsoft YaHei UI" panose="020B0503020204020204" pitchFamily="34" charset="-122"/>
                <a:ea typeface="Microsoft YaHei UI" panose="020B0503020204020204" pitchFamily="34" charset="-122"/>
              </a:rPr>
              <a:t>律法的总结</a:t>
            </a:r>
            <a:r>
              <a:rPr lang="zh-TW" altLang="en-US" sz="6000" b="1" i="0" dirty="0">
                <a:solidFill>
                  <a:srgbClr val="0070C0"/>
                </a:solidFill>
                <a:effectLst/>
                <a:latin typeface="Microsoft YaHei UI" panose="020B0503020204020204" pitchFamily="34" charset="-122"/>
                <a:ea typeface="Microsoft YaHei UI" panose="020B0503020204020204" pitchFamily="34" charset="-122"/>
              </a:rPr>
              <a:t>就是</a:t>
            </a:r>
            <a:r>
              <a:rPr lang="zh-TW" altLang="en-US" sz="6000" b="1" i="0" dirty="0">
                <a:solidFill>
                  <a:schemeClr val="accent6">
                    <a:lumMod val="75000"/>
                  </a:schemeClr>
                </a:solidFill>
                <a:effectLst/>
                <a:latin typeface="Microsoft YaHei UI" panose="020B0503020204020204" pitchFamily="34" charset="-122"/>
                <a:ea typeface="Microsoft YaHei UI" panose="020B0503020204020204" pitchFamily="34" charset="-122"/>
              </a:rPr>
              <a:t>基督</a:t>
            </a:r>
            <a:r>
              <a:rPr lang="zh-TW" altLang="en-US" sz="6000" b="1" i="0" dirty="0">
                <a:solidFill>
                  <a:srgbClr val="0070C0"/>
                </a:solidFill>
                <a:effectLst/>
                <a:latin typeface="Microsoft YaHei UI" panose="020B0503020204020204" pitchFamily="34" charset="-122"/>
                <a:ea typeface="Microsoft YaHei UI" panose="020B0503020204020204" pitchFamily="34" charset="-122"/>
              </a:rPr>
              <a:t>，</a:t>
            </a:r>
            <a:endParaRPr lang="en-US" altLang="zh-TW" sz="60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6000" b="1" i="0" dirty="0">
                <a:solidFill>
                  <a:srgbClr val="0070C0"/>
                </a:solidFill>
                <a:effectLst/>
                <a:latin typeface="Microsoft YaHei UI" panose="020B0503020204020204" pitchFamily="34" charset="-122"/>
                <a:ea typeface="Microsoft YaHei UI" panose="020B0503020204020204" pitchFamily="34" charset="-122"/>
              </a:rPr>
              <a:t>使凡</a:t>
            </a:r>
            <a:r>
              <a:rPr lang="zh-TW" altLang="en-US" sz="6000" b="1" i="0" dirty="0">
                <a:solidFill>
                  <a:schemeClr val="accent6">
                    <a:lumMod val="75000"/>
                  </a:schemeClr>
                </a:solidFill>
                <a:effectLst/>
                <a:latin typeface="Microsoft YaHei UI" panose="020B0503020204020204" pitchFamily="34" charset="-122"/>
                <a:ea typeface="Microsoft YaHei UI" panose="020B0503020204020204" pitchFamily="34" charset="-122"/>
              </a:rPr>
              <a:t>信祂</a:t>
            </a:r>
            <a:r>
              <a:rPr lang="zh-TW" altLang="en-US" sz="6000" b="1" i="0" dirty="0">
                <a:solidFill>
                  <a:srgbClr val="0070C0"/>
                </a:solidFill>
                <a:effectLst/>
                <a:latin typeface="Microsoft YaHei UI" panose="020B0503020204020204" pitchFamily="34" charset="-122"/>
                <a:ea typeface="Microsoft YaHei UI" panose="020B0503020204020204" pitchFamily="34" charset="-122"/>
              </a:rPr>
              <a:t>的都得着</a:t>
            </a:r>
            <a:r>
              <a:rPr lang="zh-TW" altLang="en-US" sz="6000" b="1" i="0" dirty="0">
                <a:solidFill>
                  <a:schemeClr val="accent6">
                    <a:lumMod val="75000"/>
                  </a:schemeClr>
                </a:solidFill>
                <a:effectLst/>
                <a:latin typeface="Microsoft YaHei UI" panose="020B0503020204020204" pitchFamily="34" charset="-122"/>
                <a:ea typeface="Microsoft YaHei UI" panose="020B0503020204020204" pitchFamily="34" charset="-122"/>
              </a:rPr>
              <a:t>义</a:t>
            </a:r>
            <a:r>
              <a:rPr lang="zh-TW" altLang="en-US" sz="6000" b="1" i="0" dirty="0">
                <a:solidFill>
                  <a:srgbClr val="0070C0"/>
                </a:solidFill>
                <a:effectLst/>
                <a:latin typeface="Microsoft YaHei UI" panose="020B0503020204020204" pitchFamily="34" charset="-122"/>
                <a:ea typeface="Microsoft YaHei UI" panose="020B0503020204020204" pitchFamily="34" charset="-122"/>
              </a:rPr>
              <a:t>。</a:t>
            </a:r>
            <a:endParaRPr lang="en-US" altLang="zh-TW" sz="60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endParaRPr lang="en-US" altLang="zh-TW" sz="60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CN" altLang="en-US" sz="6000" b="1" dirty="0">
                <a:solidFill>
                  <a:srgbClr val="0070C0"/>
                </a:solidFill>
                <a:latin typeface="Microsoft YaHei UI" panose="020B0503020204020204" pitchFamily="34" charset="-122"/>
                <a:ea typeface="Microsoft YaHei UI" panose="020B0503020204020204" pitchFamily="34" charset="-122"/>
              </a:rPr>
              <a:t>（</a:t>
            </a:r>
            <a:r>
              <a:rPr lang="zh-TW" altLang="en-US" sz="6000" b="1" dirty="0">
                <a:solidFill>
                  <a:srgbClr val="0070C0"/>
                </a:solidFill>
                <a:latin typeface="Microsoft YaHei UI" panose="020B0503020204020204" pitchFamily="34" charset="-122"/>
                <a:ea typeface="Microsoft YaHei UI" panose="020B0503020204020204" pitchFamily="34" charset="-122"/>
              </a:rPr>
              <a:t>罗马书</a:t>
            </a:r>
            <a:r>
              <a:rPr lang="en-US" altLang="zh-CN" sz="6000" b="1" dirty="0">
                <a:solidFill>
                  <a:srgbClr val="0070C0"/>
                </a:solidFill>
                <a:latin typeface="Microsoft YaHei UI" panose="020B0503020204020204" pitchFamily="34" charset="-122"/>
                <a:ea typeface="Microsoft YaHei UI" panose="020B0503020204020204" pitchFamily="34" charset="-122"/>
              </a:rPr>
              <a:t>10:4</a:t>
            </a:r>
            <a:r>
              <a:rPr lang="zh-CN" altLang="en-US" sz="6000" b="1" dirty="0">
                <a:solidFill>
                  <a:srgbClr val="0070C0"/>
                </a:solidFill>
                <a:latin typeface="Microsoft YaHei UI" panose="020B0503020204020204" pitchFamily="34" charset="-122"/>
                <a:ea typeface="Microsoft YaHei UI" panose="020B0503020204020204" pitchFamily="34" charset="-122"/>
              </a:rPr>
              <a:t>）</a:t>
            </a:r>
            <a:endParaRPr lang="en-US" sz="6000" b="1" dirty="0">
              <a:solidFill>
                <a:srgbClr val="0070C0"/>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887771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DE670-AF74-A175-F266-9AD6FE8E68A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98CF6E6-6A62-631D-9FE9-5D8F6D7BE2E9}"/>
              </a:ext>
            </a:extLst>
          </p:cNvPr>
          <p:cNvSpPr>
            <a:spLocks noGrp="1"/>
          </p:cNvSpPr>
          <p:nvPr>
            <p:ph idx="1"/>
          </p:nvPr>
        </p:nvSpPr>
        <p:spPr>
          <a:xfrm>
            <a:off x="457200" y="1187532"/>
            <a:ext cx="8229600" cy="4938631"/>
          </a:xfrm>
        </p:spPr>
        <p:txBody>
          <a:bodyPr>
            <a:normAutofit lnSpcReduction="10000"/>
          </a:bodyPr>
          <a:lstStyle/>
          <a:p>
            <a:pPr marL="0" indent="0" algn="ctr">
              <a:buNone/>
            </a:pPr>
            <a:r>
              <a:rPr lang="zh-TW" altLang="en-US" sz="4800" b="1" i="0" dirty="0">
                <a:solidFill>
                  <a:srgbClr val="0070C0"/>
                </a:solidFill>
                <a:effectLst/>
                <a:latin typeface="Microsoft YaHei UI" panose="020B0503020204020204" pitchFamily="34" charset="-122"/>
                <a:ea typeface="Microsoft YaHei UI" panose="020B0503020204020204" pitchFamily="34" charset="-122"/>
              </a:rPr>
              <a:t>但命令的总归就是</a:t>
            </a:r>
            <a:r>
              <a:rPr lang="zh-TW" altLang="en-US" sz="4800" b="1" i="0" dirty="0">
                <a:solidFill>
                  <a:schemeClr val="accent6">
                    <a:lumMod val="75000"/>
                  </a:schemeClr>
                </a:solidFill>
                <a:effectLst/>
                <a:latin typeface="Microsoft YaHei UI" panose="020B0503020204020204" pitchFamily="34" charset="-122"/>
                <a:ea typeface="Microsoft YaHei UI" panose="020B0503020204020204" pitchFamily="34" charset="-122"/>
              </a:rPr>
              <a:t>爱</a:t>
            </a:r>
            <a:r>
              <a:rPr lang="zh-TW" altLang="en-US" sz="4800" b="1" i="0" dirty="0">
                <a:solidFill>
                  <a:srgbClr val="0070C0"/>
                </a:solidFill>
                <a:effectLst/>
                <a:latin typeface="Microsoft YaHei UI" panose="020B0503020204020204" pitchFamily="34" charset="-122"/>
                <a:ea typeface="Microsoft YaHei UI" panose="020B0503020204020204" pitchFamily="34" charset="-122"/>
              </a:rPr>
              <a:t>，</a:t>
            </a:r>
            <a:endParaRPr lang="en-US" altLang="zh-TW" sz="48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4800" b="1" i="0" dirty="0">
                <a:solidFill>
                  <a:srgbClr val="0070C0"/>
                </a:solidFill>
                <a:effectLst/>
                <a:latin typeface="Microsoft YaHei UI" panose="020B0503020204020204" pitchFamily="34" charset="-122"/>
                <a:ea typeface="Microsoft YaHei UI" panose="020B0503020204020204" pitchFamily="34" charset="-122"/>
              </a:rPr>
              <a:t>这爱是从</a:t>
            </a:r>
            <a:r>
              <a:rPr lang="zh-TW" altLang="en-US" sz="4800" b="1" i="0" dirty="0">
                <a:solidFill>
                  <a:schemeClr val="accent6">
                    <a:lumMod val="75000"/>
                  </a:schemeClr>
                </a:solidFill>
                <a:effectLst/>
                <a:latin typeface="Microsoft YaHei UI" panose="020B0503020204020204" pitchFamily="34" charset="-122"/>
                <a:ea typeface="Microsoft YaHei UI" panose="020B0503020204020204" pitchFamily="34" charset="-122"/>
              </a:rPr>
              <a:t>清洁的心</a:t>
            </a:r>
            <a:endParaRPr lang="en-US" altLang="zh-TW" sz="4800" b="1" i="0" dirty="0">
              <a:solidFill>
                <a:schemeClr val="accent6">
                  <a:lumMod val="75000"/>
                </a:schemeClr>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4800" b="1" i="0" dirty="0">
                <a:solidFill>
                  <a:srgbClr val="0070C0"/>
                </a:solidFill>
                <a:effectLst/>
                <a:latin typeface="Microsoft YaHei UI" panose="020B0503020204020204" pitchFamily="34" charset="-122"/>
                <a:ea typeface="Microsoft YaHei UI" panose="020B0503020204020204" pitchFamily="34" charset="-122"/>
              </a:rPr>
              <a:t>和</a:t>
            </a:r>
            <a:r>
              <a:rPr lang="zh-TW" altLang="en-US" sz="4800" b="1" i="0" dirty="0">
                <a:solidFill>
                  <a:schemeClr val="accent6">
                    <a:lumMod val="75000"/>
                  </a:schemeClr>
                </a:solidFill>
                <a:effectLst/>
                <a:latin typeface="Microsoft YaHei UI" panose="020B0503020204020204" pitchFamily="34" charset="-122"/>
                <a:ea typeface="Microsoft YaHei UI" panose="020B0503020204020204" pitchFamily="34" charset="-122"/>
              </a:rPr>
              <a:t>无亏的良心</a:t>
            </a:r>
            <a:r>
              <a:rPr lang="zh-TW" altLang="en-US" sz="4800" b="1" i="0" dirty="0">
                <a:solidFill>
                  <a:srgbClr val="0070C0"/>
                </a:solidFill>
                <a:effectLst/>
                <a:latin typeface="Microsoft YaHei UI" panose="020B0503020204020204" pitchFamily="34" charset="-122"/>
                <a:ea typeface="Microsoft YaHei UI" panose="020B0503020204020204" pitchFamily="34" charset="-122"/>
              </a:rPr>
              <a:t>、</a:t>
            </a:r>
            <a:endParaRPr lang="en-US" altLang="zh-TW" sz="48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TW" altLang="en-US" sz="4800" b="1" i="0" dirty="0">
                <a:solidFill>
                  <a:schemeClr val="accent6">
                    <a:lumMod val="75000"/>
                  </a:schemeClr>
                </a:solidFill>
                <a:effectLst/>
                <a:latin typeface="Microsoft YaHei UI" panose="020B0503020204020204" pitchFamily="34" charset="-122"/>
                <a:ea typeface="Microsoft YaHei UI" panose="020B0503020204020204" pitchFamily="34" charset="-122"/>
              </a:rPr>
              <a:t>无伪的信心</a:t>
            </a:r>
            <a:r>
              <a:rPr lang="zh-TW" altLang="en-US" sz="4800" b="1" i="0" dirty="0">
                <a:solidFill>
                  <a:srgbClr val="0070C0"/>
                </a:solidFill>
                <a:effectLst/>
                <a:latin typeface="Microsoft YaHei UI" panose="020B0503020204020204" pitchFamily="34" charset="-122"/>
                <a:ea typeface="Microsoft YaHei UI" panose="020B0503020204020204" pitchFamily="34" charset="-122"/>
              </a:rPr>
              <a:t>生出来的。</a:t>
            </a:r>
            <a:endParaRPr lang="en-US" altLang="zh-TW" sz="48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endParaRPr lang="en-US" altLang="zh-TW" sz="4800" b="1" i="0" dirty="0">
              <a:solidFill>
                <a:srgbClr val="0070C0"/>
              </a:solidFill>
              <a:effectLst/>
              <a:latin typeface="Microsoft YaHei UI" panose="020B0503020204020204" pitchFamily="34" charset="-122"/>
              <a:ea typeface="Microsoft YaHei UI" panose="020B0503020204020204" pitchFamily="34" charset="-122"/>
            </a:endParaRPr>
          </a:p>
          <a:p>
            <a:pPr marL="0" indent="0" algn="ctr">
              <a:buNone/>
            </a:pPr>
            <a:r>
              <a:rPr lang="zh-CN" altLang="en-US" sz="4800" b="1" dirty="0">
                <a:solidFill>
                  <a:srgbClr val="0070C0"/>
                </a:solidFill>
                <a:latin typeface="Microsoft YaHei UI" panose="020B0503020204020204" pitchFamily="34" charset="-122"/>
                <a:ea typeface="Microsoft YaHei UI" panose="020B0503020204020204" pitchFamily="34" charset="-122"/>
              </a:rPr>
              <a:t>（</a:t>
            </a:r>
            <a:r>
              <a:rPr lang="zh-TW" altLang="en-US" sz="4800" b="1" dirty="0">
                <a:solidFill>
                  <a:srgbClr val="0070C0"/>
                </a:solidFill>
                <a:latin typeface="Microsoft YaHei UI" panose="020B0503020204020204" pitchFamily="34" charset="-122"/>
                <a:ea typeface="Microsoft YaHei UI" panose="020B0503020204020204" pitchFamily="34" charset="-122"/>
              </a:rPr>
              <a:t>提摩太前书</a:t>
            </a:r>
            <a:r>
              <a:rPr lang="en-US" altLang="zh-CN" sz="4800" b="1" dirty="0">
                <a:solidFill>
                  <a:srgbClr val="0070C0"/>
                </a:solidFill>
                <a:latin typeface="Microsoft YaHei UI" panose="020B0503020204020204" pitchFamily="34" charset="-122"/>
                <a:ea typeface="Microsoft YaHei UI" panose="020B0503020204020204" pitchFamily="34" charset="-122"/>
              </a:rPr>
              <a:t>1:5</a:t>
            </a:r>
            <a:r>
              <a:rPr lang="zh-CN" altLang="en-US" sz="4800" b="1" dirty="0">
                <a:solidFill>
                  <a:srgbClr val="0070C0"/>
                </a:solidFill>
                <a:latin typeface="Microsoft YaHei UI" panose="020B0503020204020204" pitchFamily="34" charset="-122"/>
                <a:ea typeface="Microsoft YaHei UI" panose="020B0503020204020204" pitchFamily="34" charset="-122"/>
              </a:rPr>
              <a:t>）</a:t>
            </a:r>
            <a:endParaRPr lang="en-US" sz="4800" b="1" dirty="0">
              <a:solidFill>
                <a:srgbClr val="0070C0"/>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8924087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E61B563-A4B2-5783-81AF-A2A053D747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352229"/>
            <a:ext cx="9144000" cy="1519356"/>
            <a:chOff x="0" y="-29768"/>
            <a:chExt cx="12202174" cy="1519356"/>
          </a:xfrm>
        </p:grpSpPr>
        <p:sp>
          <p:nvSpPr>
            <p:cNvPr id="10" name="Rectangle 9">
              <a:extLst>
                <a:ext uri="{FF2B5EF4-FFF2-40B4-BE49-F238E27FC236}">
                  <a16:creationId xmlns:a16="http://schemas.microsoft.com/office/drawing/2014/main" id="{40633BBC-8C60-7DC4-F0CC-CE3225109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C98078-F2A2-725C-ED61-320B63B69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1CD4C03-24F0-57A9-530E-8F2ABABDC5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80884" y="-2910652"/>
              <a:ext cx="1519356" cy="7281123"/>
            </a:xfrm>
            <a:prstGeom prst="rect">
              <a:avLst/>
            </a:prstGeom>
            <a:gradFill>
              <a:gsLst>
                <a:gs pos="29000">
                  <a:schemeClr val="accent5">
                    <a:lumMod val="60000"/>
                    <a:lumOff val="40000"/>
                    <a:alpha val="0"/>
                  </a:schemeClr>
                </a:gs>
                <a:gs pos="100000">
                  <a:schemeClr val="accent5">
                    <a:lumMod val="75000"/>
                    <a:alpha val="7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56F87A9-EDEC-7DAE-91EF-B04290329FD9}"/>
              </a:ext>
            </a:extLst>
          </p:cNvPr>
          <p:cNvSpPr>
            <a:spLocks noGrp="1"/>
          </p:cNvSpPr>
          <p:nvPr>
            <p:ph type="ctrTitle"/>
          </p:nvPr>
        </p:nvSpPr>
        <p:spPr>
          <a:xfrm>
            <a:off x="142504" y="5462649"/>
            <a:ext cx="5679165" cy="1282535"/>
          </a:xfrm>
        </p:spPr>
        <p:txBody>
          <a:bodyPr anchor="ctr">
            <a:normAutofit/>
          </a:bodyPr>
          <a:lstStyle/>
          <a:p>
            <a:pPr>
              <a:lnSpc>
                <a:spcPct val="90000"/>
              </a:lnSpc>
            </a:pPr>
            <a:r>
              <a:rPr lang="zh-CN" altLang="en-US" sz="3600" b="1" dirty="0">
                <a:solidFill>
                  <a:srgbClr val="FFFFFF"/>
                </a:solidFill>
                <a:latin typeface="Microsoft YaHei UI" panose="020B0503020204020204" pitchFamily="34" charset="-122"/>
                <a:ea typeface="Microsoft YaHei UI" panose="020B0503020204020204" pitchFamily="34" charset="-122"/>
              </a:rPr>
              <a:t>数字时代基督信仰的实践</a:t>
            </a:r>
            <a:br>
              <a:rPr lang="en-US" sz="3600" dirty="0">
                <a:solidFill>
                  <a:srgbClr val="FFFFFF"/>
                </a:solidFill>
                <a:latin typeface="Microsoft YaHei UI" panose="020B0503020204020204" pitchFamily="34" charset="-122"/>
                <a:ea typeface="Microsoft YaHei UI" panose="020B0503020204020204" pitchFamily="34" charset="-122"/>
              </a:rPr>
            </a:br>
            <a:r>
              <a:rPr lang="zh-CN" altLang="en-US" sz="3600" b="1" i="0" dirty="0">
                <a:solidFill>
                  <a:srgbClr val="FFFFFF"/>
                </a:solidFill>
                <a:effectLst/>
                <a:latin typeface="Microsoft YaHei UI" panose="020B0503020204020204" pitchFamily="34" charset="-122"/>
                <a:ea typeface="Microsoft YaHei UI" panose="020B0503020204020204" pitchFamily="34" charset="-122"/>
              </a:rPr>
              <a:t>基督爲中心～</a:t>
            </a:r>
            <a:r>
              <a:rPr lang="zh-TW" altLang="en-US" sz="3600" b="1" i="0" dirty="0">
                <a:solidFill>
                  <a:srgbClr val="FFFFFF"/>
                </a:solidFill>
                <a:effectLst/>
                <a:latin typeface="Microsoft YaHei UI" panose="020B0503020204020204" pitchFamily="34" charset="-122"/>
                <a:ea typeface="Microsoft YaHei UI" panose="020B0503020204020204" pitchFamily="34" charset="-122"/>
              </a:rPr>
              <a:t>天父的世界</a:t>
            </a:r>
            <a:endParaRPr lang="en-US" sz="3600" dirty="0">
              <a:solidFill>
                <a:srgbClr val="FFFFFF"/>
              </a:solidFill>
            </a:endParaRPr>
          </a:p>
        </p:txBody>
      </p:sp>
      <p:sp>
        <p:nvSpPr>
          <p:cNvPr id="3" name="Subtitle 2">
            <a:extLst>
              <a:ext uri="{FF2B5EF4-FFF2-40B4-BE49-F238E27FC236}">
                <a16:creationId xmlns:a16="http://schemas.microsoft.com/office/drawing/2014/main" id="{DC482F31-E9FB-EE2A-1D5C-CACB47A5D476}"/>
              </a:ext>
            </a:extLst>
          </p:cNvPr>
          <p:cNvSpPr>
            <a:spLocks noGrp="1"/>
          </p:cNvSpPr>
          <p:nvPr>
            <p:ph type="subTitle" idx="1"/>
          </p:nvPr>
        </p:nvSpPr>
        <p:spPr>
          <a:xfrm>
            <a:off x="5964173" y="5600706"/>
            <a:ext cx="3037322" cy="934080"/>
          </a:xfrm>
        </p:spPr>
        <p:txBody>
          <a:bodyPr anchor="ctr">
            <a:normAutofit/>
          </a:bodyPr>
          <a:lstStyle/>
          <a:p>
            <a:r>
              <a:rPr lang="en-US" sz="2400" b="1" dirty="0" err="1">
                <a:solidFill>
                  <a:srgbClr val="FFFFFF"/>
                </a:solidFill>
                <a:latin typeface="Kaiti SC" panose="02010600040101010101" pitchFamily="2" charset="-122"/>
                <a:ea typeface="Kaiti SC" panose="02010600040101010101" pitchFamily="2" charset="-122"/>
              </a:rPr>
              <a:t>何畢敏芝師母分享</a:t>
            </a:r>
            <a:endParaRPr lang="en-US" sz="2400" b="1" dirty="0">
              <a:solidFill>
                <a:srgbClr val="FFFFFF"/>
              </a:solidFill>
              <a:latin typeface="Kaiti SC" panose="02010600040101010101" pitchFamily="2" charset="-122"/>
              <a:ea typeface="Kaiti SC" panose="02010600040101010101" pitchFamily="2" charset="-122"/>
            </a:endParaRPr>
          </a:p>
        </p:txBody>
      </p:sp>
      <p:pic>
        <p:nvPicPr>
          <p:cNvPr id="4" name="Picture 3" descr="A cross on a map&#10;&#10;Description automatically generated">
            <a:extLst>
              <a:ext uri="{FF2B5EF4-FFF2-40B4-BE49-F238E27FC236}">
                <a16:creationId xmlns:a16="http://schemas.microsoft.com/office/drawing/2014/main" id="{97EBB2D5-E491-67B1-D767-04C5C6B1C0DB}"/>
              </a:ext>
            </a:extLst>
          </p:cNvPr>
          <p:cNvPicPr>
            <a:picLocks noChangeAspect="1"/>
          </p:cNvPicPr>
          <p:nvPr/>
        </p:nvPicPr>
        <p:blipFill>
          <a:blip r:embed="rId2"/>
          <a:srcRect l="1796" r="3385"/>
          <a:stretch>
            <a:fillRect/>
          </a:stretch>
        </p:blipFill>
        <p:spPr>
          <a:xfrm>
            <a:off x="20" y="10"/>
            <a:ext cx="9143979" cy="5352218"/>
          </a:xfrm>
          <a:prstGeom prst="rect">
            <a:avLst/>
          </a:prstGeom>
        </p:spPr>
      </p:pic>
    </p:spTree>
    <p:extLst>
      <p:ext uri="{BB962C8B-B14F-4D97-AF65-F5344CB8AC3E}">
        <p14:creationId xmlns:p14="http://schemas.microsoft.com/office/powerpoint/2010/main" val="3733607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0D569-5C31-6217-1231-F77006AF21CB}"/>
              </a:ext>
            </a:extLst>
          </p:cNvPr>
          <p:cNvSpPr>
            <a:spLocks noGrp="1"/>
          </p:cNvSpPr>
          <p:nvPr>
            <p:ph type="title"/>
          </p:nvPr>
        </p:nvSpPr>
        <p:spPr/>
        <p:txBody>
          <a:bodyPr/>
          <a:lstStyle/>
          <a:p>
            <a:endParaRPr lang="en-US"/>
          </a:p>
        </p:txBody>
      </p:sp>
      <p:pic>
        <p:nvPicPr>
          <p:cNvPr id="3074" name="Picture 2">
            <a:extLst>
              <a:ext uri="{FF2B5EF4-FFF2-40B4-BE49-F238E27FC236}">
                <a16:creationId xmlns:a16="http://schemas.microsoft.com/office/drawing/2014/main" id="{B78D73D9-6EB3-E5E5-AB2B-7376B96855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184" y="116810"/>
            <a:ext cx="8847631" cy="6624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99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56635-D95E-1B50-F910-30A5A3D0ED13}"/>
              </a:ext>
            </a:extLst>
          </p:cNvPr>
          <p:cNvSpPr>
            <a:spLocks noGrp="1"/>
          </p:cNvSpPr>
          <p:nvPr>
            <p:ph type="title"/>
          </p:nvPr>
        </p:nvSpPr>
        <p:spPr/>
        <p:txBody>
          <a:bodyPr/>
          <a:lstStyle/>
          <a:p>
            <a:endParaRPr lang="en-US"/>
          </a:p>
        </p:txBody>
      </p:sp>
      <p:pic>
        <p:nvPicPr>
          <p:cNvPr id="4098" name="Picture 2">
            <a:extLst>
              <a:ext uri="{FF2B5EF4-FFF2-40B4-BE49-F238E27FC236}">
                <a16:creationId xmlns:a16="http://schemas.microsoft.com/office/drawing/2014/main" id="{127B9896-9672-9709-9413-1B8C80F499A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393" y="98997"/>
            <a:ext cx="8895213" cy="6660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725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D7B58-0AE3-FF30-480F-11173A9232D6}"/>
              </a:ext>
            </a:extLst>
          </p:cNvPr>
          <p:cNvSpPr>
            <a:spLocks noGrp="1"/>
          </p:cNvSpPr>
          <p:nvPr>
            <p:ph type="title"/>
          </p:nvPr>
        </p:nvSpPr>
        <p:spPr/>
        <p:txBody>
          <a:bodyPr/>
          <a:lstStyle/>
          <a:p>
            <a:endParaRPr lang="en-US"/>
          </a:p>
        </p:txBody>
      </p:sp>
      <p:pic>
        <p:nvPicPr>
          <p:cNvPr id="5122" name="Picture 2">
            <a:extLst>
              <a:ext uri="{FF2B5EF4-FFF2-40B4-BE49-F238E27FC236}">
                <a16:creationId xmlns:a16="http://schemas.microsoft.com/office/drawing/2014/main" id="{2C234C4F-0883-22B7-B9F8-4F03DC9C23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445" y="80157"/>
            <a:ext cx="8933641" cy="6688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782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DD1E-4C20-2401-C57A-3CD284C06E0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F1215CD-6074-1EF5-4C76-507CBDB8E9CF}"/>
              </a:ext>
            </a:extLst>
          </p:cNvPr>
          <p:cNvSpPr>
            <a:spLocks noGrp="1"/>
          </p:cNvSpPr>
          <p:nvPr>
            <p:ph idx="1"/>
          </p:nvPr>
        </p:nvSpPr>
        <p:spPr/>
        <p:txBody>
          <a:bodyPr/>
          <a:lstStyle/>
          <a:p>
            <a:endParaRPr lang="en-US"/>
          </a:p>
        </p:txBody>
      </p:sp>
      <p:pic>
        <p:nvPicPr>
          <p:cNvPr id="6146" name="Picture 2">
            <a:extLst>
              <a:ext uri="{FF2B5EF4-FFF2-40B4-BE49-F238E27FC236}">
                <a16:creationId xmlns:a16="http://schemas.microsoft.com/office/drawing/2014/main" id="{DFC68E4B-B561-639F-3CDB-8D3ED93563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19" y="85601"/>
            <a:ext cx="8911112" cy="6683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491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1008</TotalTime>
  <Words>2416</Words>
  <Application>Microsoft Macintosh PowerPoint</Application>
  <PresentationFormat>On-screen Show (4:3)</PresentationFormat>
  <Paragraphs>344</Paragraphs>
  <Slides>56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Kaiti SC</vt:lpstr>
      <vt:lpstr>Microsoft Yahei</vt:lpstr>
      <vt:lpstr>Microsoft YaHei UI</vt:lpstr>
      <vt:lpstr>Arial</vt:lpstr>
      <vt:lpstr>Calibri</vt:lpstr>
      <vt:lpstr>Roboto</vt:lpstr>
      <vt:lpstr>Trebuchet</vt:lpstr>
      <vt:lpstr>Office Theme</vt:lpstr>
      <vt:lpstr>数字时代基督信仰的实践 基督爲中心～天父的世界</vt:lpstr>
      <vt:lpstr>PowerPoint Presentation</vt:lpstr>
      <vt:lpstr>数字时代基督信仰的实践 基督为中心～天父的世界</vt:lpstr>
      <vt:lpstr>指出世上的愚拙之事</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我们欢迎君王降临</vt:lpstr>
      <vt:lpstr> 在圣经原文（希腊文）中 两个常被提到的“话”</vt:lpstr>
      <vt:lpstr>数字时代基督信仰的实践 基督为中心～天父的世界</vt:lpstr>
      <vt:lpstr>Logose   CodeeeWorld   God‘s Word → God’s System→God’s Rhema   </vt:lpstr>
      <vt:lpstr> LOGOS  从神来 道路 真理 生命 </vt:lpstr>
      <vt:lpstr> 神用話 創造世界 </vt:lpstr>
      <vt:lpstr>命 = 口令</vt:lpstr>
      <vt:lpstr>PowerPoint Presentation</vt:lpstr>
      <vt:lpstr>PowerPoint Presentation</vt:lpstr>
      <vt:lpstr>PowerPoint Presentation</vt:lpstr>
      <vt:lpstr>PowerPoint Presentation</vt:lpstr>
      <vt:lpstr>PowerPoint Presentation</vt:lpstr>
      <vt:lpstr>CODE  一切有 运行法则 与程序 </vt:lpstr>
      <vt:lpstr> 顺从神的法則程序 彰显神的真理作为  </vt:lpstr>
      <vt:lpstr> 神定法则与程序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World  在世上 活出 属神秩序 神喜悦 </vt:lpstr>
      <vt:lpstr>PowerPoint Presentation</vt:lpstr>
      <vt:lpstr> 活出光與鹽的生命 </vt:lpstr>
      <vt:lpstr>PowerPoint Presentation</vt:lpstr>
      <vt:lpstr> 活出公允與正义的法则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這是天父世界 </vt:lpstr>
      <vt:lpstr>PowerPoint Presentation</vt:lpstr>
      <vt:lpstr>PowerPoint Presentation</vt:lpstr>
      <vt:lpstr>PowerPoint Presentation</vt:lpstr>
      <vt:lpstr>数字时代基督信仰的实践 基督爲中心～天父的世界</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這是天父世界 https://www.youtube.com/watch?v=9hsSAkaGwOc </dc:title>
  <dc:subject/>
  <dc:creator/>
  <cp:keywords/>
  <dc:description>generated using python-pptx</dc:description>
  <cp:lastModifiedBy>Minchi Ho Pi</cp:lastModifiedBy>
  <cp:revision>20</cp:revision>
  <dcterms:created xsi:type="dcterms:W3CDTF">2013-01-27T09:14:16Z</dcterms:created>
  <dcterms:modified xsi:type="dcterms:W3CDTF">2026-04-12T03:47:37Z</dcterms:modified>
  <cp:category/>
</cp:coreProperties>
</file>