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85" r:id="rId2"/>
    <p:sldId id="256" r:id="rId3"/>
    <p:sldId id="292" r:id="rId4"/>
    <p:sldId id="287" r:id="rId5"/>
    <p:sldId id="286" r:id="rId6"/>
    <p:sldId id="290" r:id="rId7"/>
    <p:sldId id="258" r:id="rId8"/>
    <p:sldId id="277" r:id="rId9"/>
    <p:sldId id="278" r:id="rId10"/>
    <p:sldId id="279" r:id="rId11"/>
    <p:sldId id="280" r:id="rId12"/>
    <p:sldId id="263" r:id="rId13"/>
    <p:sldId id="257" r:id="rId14"/>
    <p:sldId id="26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61" r:id="rId24"/>
    <p:sldId id="281" r:id="rId25"/>
    <p:sldId id="282" r:id="rId26"/>
    <p:sldId id="283" r:id="rId27"/>
    <p:sldId id="284" r:id="rId28"/>
    <p:sldId id="291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21"/>
    <p:restoredTop sz="94665"/>
  </p:normalViewPr>
  <p:slideViewPr>
    <p:cSldViewPr snapToGrid="0" snapToObjects="1">
      <p:cViewPr varScale="1">
        <p:scale>
          <a:sx n="107" d="100"/>
          <a:sy n="107" d="100"/>
        </p:scale>
        <p:origin x="126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F08D98-8A8F-437C-8607-283DAD4C5D0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53B62A3-216C-4BAB-817F-8CB7B446406D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</a:t>
          </a:r>
          <a:r>
            <a:rPr lang="en-US" altLang="zh-CN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=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信仰根基</a:t>
          </a:r>
          <a:endParaRPr lang="en-US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D33D09A8-8DF7-41CD-934F-FB5FB0BF6BB3}" type="parTrans" cxnId="{F8C1A051-88F0-484F-AF1A-90A5A082C3A7}">
      <dgm:prSet/>
      <dgm:spPr/>
      <dgm:t>
        <a:bodyPr/>
        <a:lstStyle/>
        <a:p>
          <a:endParaRPr lang="en-US"/>
        </a:p>
      </dgm:t>
    </dgm:pt>
    <dgm:pt modelId="{7C6A03C2-DA1F-4666-9947-09DE13A1D319}" type="sibTrans" cxnId="{F8C1A051-88F0-484F-AF1A-90A5A082C3A7}">
      <dgm:prSet/>
      <dgm:spPr/>
      <dgm:t>
        <a:bodyPr/>
        <a:lstStyle/>
        <a:p>
          <a:endParaRPr lang="en-US"/>
        </a:p>
      </dgm:t>
    </dgm:pt>
    <dgm:pt modelId="{CC8E9BD3-BD32-42F8-B2B2-792E9B24BF0F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=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身份印证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FCEA5DE-9EC2-4B65-8109-F6ED9678A097}" type="parTrans" cxnId="{C430B382-7173-4176-B463-F3657127B1B7}">
      <dgm:prSet/>
      <dgm:spPr/>
      <dgm:t>
        <a:bodyPr/>
        <a:lstStyle/>
        <a:p>
          <a:endParaRPr lang="en-US"/>
        </a:p>
      </dgm:t>
    </dgm:pt>
    <dgm:pt modelId="{851CF699-57C7-4D6B-95CC-F4D436A17B33}" type="sibTrans" cxnId="{C430B382-7173-4176-B463-F3657127B1B7}">
      <dgm:prSet/>
      <dgm:spPr/>
      <dgm:t>
        <a:bodyPr/>
        <a:lstStyle/>
        <a:p>
          <a:endParaRPr lang="en-US"/>
        </a:p>
      </dgm:t>
    </dgm:pt>
    <dgm:pt modelId="{9375C3E6-98CF-4ECC-BB27-FE4FCFEE496A}">
      <dgm:prSet/>
      <dgm:spPr/>
      <dgm:t>
        <a:bodyPr/>
        <a:lstStyle/>
        <a:p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</a:t>
          </a:r>
          <a:r>
            <a:rPr lang="en-US" b="1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=</a:t>
          </a:r>
          <a:r>
            <a:rPr lang="en-US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福音核心</a:t>
          </a:r>
          <a:endParaRPr lang="en-US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03322D9C-F732-444B-8131-5D2AFE8E1BE0}" type="parTrans" cxnId="{4D4EE849-8D80-483B-B6D5-D1D08EDC9046}">
      <dgm:prSet/>
      <dgm:spPr/>
      <dgm:t>
        <a:bodyPr/>
        <a:lstStyle/>
        <a:p>
          <a:endParaRPr lang="en-US"/>
        </a:p>
      </dgm:t>
    </dgm:pt>
    <dgm:pt modelId="{7E322ABC-EC70-4C12-A135-335D69545626}" type="sibTrans" cxnId="{4D4EE849-8D80-483B-B6D5-D1D08EDC9046}">
      <dgm:prSet/>
      <dgm:spPr/>
      <dgm:t>
        <a:bodyPr/>
        <a:lstStyle/>
        <a:p>
          <a:endParaRPr lang="en-US"/>
        </a:p>
      </dgm:t>
    </dgm:pt>
    <dgm:pt modelId="{922066EF-6E38-B34B-8515-912B161F31E5}" type="pres">
      <dgm:prSet presAssocID="{9AF08D98-8A8F-437C-8607-283DAD4C5D01}" presName="linear" presStyleCnt="0">
        <dgm:presLayoutVars>
          <dgm:dir/>
          <dgm:animLvl val="lvl"/>
          <dgm:resizeHandles val="exact"/>
        </dgm:presLayoutVars>
      </dgm:prSet>
      <dgm:spPr/>
    </dgm:pt>
    <dgm:pt modelId="{26AFECCD-2546-BA43-9363-26CF6FE1982C}" type="pres">
      <dgm:prSet presAssocID="{B53B62A3-216C-4BAB-817F-8CB7B446406D}" presName="parentLin" presStyleCnt="0"/>
      <dgm:spPr/>
    </dgm:pt>
    <dgm:pt modelId="{EBBF07E2-164F-4F41-8D33-F138EF275019}" type="pres">
      <dgm:prSet presAssocID="{B53B62A3-216C-4BAB-817F-8CB7B446406D}" presName="parentLeftMargin" presStyleLbl="node1" presStyleIdx="0" presStyleCnt="3"/>
      <dgm:spPr/>
    </dgm:pt>
    <dgm:pt modelId="{EF01DCE6-D2DF-EF45-A215-80F93C20375C}" type="pres">
      <dgm:prSet presAssocID="{B53B62A3-216C-4BAB-817F-8CB7B446406D}" presName="parentText" presStyleLbl="node1" presStyleIdx="0" presStyleCnt="3" custScaleX="157296">
        <dgm:presLayoutVars>
          <dgm:chMax val="0"/>
          <dgm:bulletEnabled val="1"/>
        </dgm:presLayoutVars>
      </dgm:prSet>
      <dgm:spPr/>
    </dgm:pt>
    <dgm:pt modelId="{F5409525-5C27-644D-A9F6-B5B540AB47C4}" type="pres">
      <dgm:prSet presAssocID="{B53B62A3-216C-4BAB-817F-8CB7B446406D}" presName="negativeSpace" presStyleCnt="0"/>
      <dgm:spPr/>
    </dgm:pt>
    <dgm:pt modelId="{E7A0FF72-7B11-BE4A-99F9-C17932D98C48}" type="pres">
      <dgm:prSet presAssocID="{B53B62A3-216C-4BAB-817F-8CB7B446406D}" presName="childText" presStyleLbl="conFgAcc1" presStyleIdx="0" presStyleCnt="3">
        <dgm:presLayoutVars>
          <dgm:bulletEnabled val="1"/>
        </dgm:presLayoutVars>
      </dgm:prSet>
      <dgm:spPr/>
    </dgm:pt>
    <dgm:pt modelId="{EBC43C07-59DE-2847-B126-4841EAD0063A}" type="pres">
      <dgm:prSet presAssocID="{7C6A03C2-DA1F-4666-9947-09DE13A1D319}" presName="spaceBetweenRectangles" presStyleCnt="0"/>
      <dgm:spPr/>
    </dgm:pt>
    <dgm:pt modelId="{F6F7DFBA-CF75-DE42-A5BC-2AB588A39F57}" type="pres">
      <dgm:prSet presAssocID="{CC8E9BD3-BD32-42F8-B2B2-792E9B24BF0F}" presName="parentLin" presStyleCnt="0"/>
      <dgm:spPr/>
    </dgm:pt>
    <dgm:pt modelId="{A9112856-08F6-4F4F-8901-DC5FC3685B1A}" type="pres">
      <dgm:prSet presAssocID="{CC8E9BD3-BD32-42F8-B2B2-792E9B24BF0F}" presName="parentLeftMargin" presStyleLbl="node1" presStyleIdx="0" presStyleCnt="3"/>
      <dgm:spPr/>
    </dgm:pt>
    <dgm:pt modelId="{00D4E620-A487-F847-966B-49D914A5B56B}" type="pres">
      <dgm:prSet presAssocID="{CC8E9BD3-BD32-42F8-B2B2-792E9B24BF0F}" presName="parentText" presStyleLbl="node1" presStyleIdx="1" presStyleCnt="3" custScaleX="138323">
        <dgm:presLayoutVars>
          <dgm:chMax val="0"/>
          <dgm:bulletEnabled val="1"/>
        </dgm:presLayoutVars>
      </dgm:prSet>
      <dgm:spPr/>
    </dgm:pt>
    <dgm:pt modelId="{4592781B-A761-0F49-8A36-825B9B063EF1}" type="pres">
      <dgm:prSet presAssocID="{CC8E9BD3-BD32-42F8-B2B2-792E9B24BF0F}" presName="negativeSpace" presStyleCnt="0"/>
      <dgm:spPr/>
    </dgm:pt>
    <dgm:pt modelId="{D49F7904-65C0-2C44-9D02-FCF3D548E9A2}" type="pres">
      <dgm:prSet presAssocID="{CC8E9BD3-BD32-42F8-B2B2-792E9B24BF0F}" presName="childText" presStyleLbl="conFgAcc1" presStyleIdx="1" presStyleCnt="3" custLinFactNeighborX="-2180" custLinFactNeighborY="-26249">
        <dgm:presLayoutVars>
          <dgm:bulletEnabled val="1"/>
        </dgm:presLayoutVars>
      </dgm:prSet>
      <dgm:spPr/>
    </dgm:pt>
    <dgm:pt modelId="{47B0A2F7-B1BD-2C4B-976C-6DDA655DAF1F}" type="pres">
      <dgm:prSet presAssocID="{851CF699-57C7-4D6B-95CC-F4D436A17B33}" presName="spaceBetweenRectangles" presStyleCnt="0"/>
      <dgm:spPr/>
    </dgm:pt>
    <dgm:pt modelId="{15E5E023-08AE-2940-99F1-574AD3C6879F}" type="pres">
      <dgm:prSet presAssocID="{9375C3E6-98CF-4ECC-BB27-FE4FCFEE496A}" presName="parentLin" presStyleCnt="0"/>
      <dgm:spPr/>
    </dgm:pt>
    <dgm:pt modelId="{13308981-1FB8-AB42-925C-6291D1DC032F}" type="pres">
      <dgm:prSet presAssocID="{9375C3E6-98CF-4ECC-BB27-FE4FCFEE496A}" presName="parentLeftMargin" presStyleLbl="node1" presStyleIdx="1" presStyleCnt="3"/>
      <dgm:spPr/>
    </dgm:pt>
    <dgm:pt modelId="{F49B1F71-B767-A440-B72B-E57FECF8687E}" type="pres">
      <dgm:prSet presAssocID="{9375C3E6-98CF-4ECC-BB27-FE4FCFEE496A}" presName="parentText" presStyleLbl="node1" presStyleIdx="2" presStyleCnt="3" custScaleX="142857">
        <dgm:presLayoutVars>
          <dgm:chMax val="0"/>
          <dgm:bulletEnabled val="1"/>
        </dgm:presLayoutVars>
      </dgm:prSet>
      <dgm:spPr/>
    </dgm:pt>
    <dgm:pt modelId="{4B9933C9-6DD0-7A42-A163-2D35E3919C07}" type="pres">
      <dgm:prSet presAssocID="{9375C3E6-98CF-4ECC-BB27-FE4FCFEE496A}" presName="negativeSpace" presStyleCnt="0"/>
      <dgm:spPr/>
    </dgm:pt>
    <dgm:pt modelId="{19313444-D4DF-4A43-BF51-299A408C7235}" type="pres">
      <dgm:prSet presAssocID="{9375C3E6-98CF-4ECC-BB27-FE4FCFEE496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041FA2C-05FE-D545-98FF-13EB3C3643BD}" type="presOf" srcId="{9375C3E6-98CF-4ECC-BB27-FE4FCFEE496A}" destId="{F49B1F71-B767-A440-B72B-E57FECF8687E}" srcOrd="1" destOrd="0" presId="urn:microsoft.com/office/officeart/2005/8/layout/list1"/>
    <dgm:cxn modelId="{70E8732D-BF3D-D842-A73E-FEBE18A66BFC}" type="presOf" srcId="{9375C3E6-98CF-4ECC-BB27-FE4FCFEE496A}" destId="{13308981-1FB8-AB42-925C-6291D1DC032F}" srcOrd="0" destOrd="0" presId="urn:microsoft.com/office/officeart/2005/8/layout/list1"/>
    <dgm:cxn modelId="{8062AD3C-E20D-B542-B2DC-2D736017A52B}" type="presOf" srcId="{CC8E9BD3-BD32-42F8-B2B2-792E9B24BF0F}" destId="{00D4E620-A487-F847-966B-49D914A5B56B}" srcOrd="1" destOrd="0" presId="urn:microsoft.com/office/officeart/2005/8/layout/list1"/>
    <dgm:cxn modelId="{4D4EE849-8D80-483B-B6D5-D1D08EDC9046}" srcId="{9AF08D98-8A8F-437C-8607-283DAD4C5D01}" destId="{9375C3E6-98CF-4ECC-BB27-FE4FCFEE496A}" srcOrd="2" destOrd="0" parTransId="{03322D9C-F732-444B-8131-5D2AFE8E1BE0}" sibTransId="{7E322ABC-EC70-4C12-A135-335D69545626}"/>
    <dgm:cxn modelId="{F8C1A051-88F0-484F-AF1A-90A5A082C3A7}" srcId="{9AF08D98-8A8F-437C-8607-283DAD4C5D01}" destId="{B53B62A3-216C-4BAB-817F-8CB7B446406D}" srcOrd="0" destOrd="0" parTransId="{D33D09A8-8DF7-41CD-934F-FB5FB0BF6BB3}" sibTransId="{7C6A03C2-DA1F-4666-9947-09DE13A1D319}"/>
    <dgm:cxn modelId="{1FB3EF54-C4EB-4940-A885-CCD2F8A31852}" type="presOf" srcId="{B53B62A3-216C-4BAB-817F-8CB7B446406D}" destId="{EF01DCE6-D2DF-EF45-A215-80F93C20375C}" srcOrd="1" destOrd="0" presId="urn:microsoft.com/office/officeart/2005/8/layout/list1"/>
    <dgm:cxn modelId="{59F7AD74-8EA1-4946-8BC9-7D9D99CDBC84}" type="presOf" srcId="{B53B62A3-216C-4BAB-817F-8CB7B446406D}" destId="{EBBF07E2-164F-4F41-8D33-F138EF275019}" srcOrd="0" destOrd="0" presId="urn:microsoft.com/office/officeart/2005/8/layout/list1"/>
    <dgm:cxn modelId="{2BB6B479-C1DE-E64A-A0DD-E5C224E60CCB}" type="presOf" srcId="{9AF08D98-8A8F-437C-8607-283DAD4C5D01}" destId="{922066EF-6E38-B34B-8515-912B161F31E5}" srcOrd="0" destOrd="0" presId="urn:microsoft.com/office/officeart/2005/8/layout/list1"/>
    <dgm:cxn modelId="{C430B382-7173-4176-B463-F3657127B1B7}" srcId="{9AF08D98-8A8F-437C-8607-283DAD4C5D01}" destId="{CC8E9BD3-BD32-42F8-B2B2-792E9B24BF0F}" srcOrd="1" destOrd="0" parTransId="{EFCEA5DE-9EC2-4B65-8109-F6ED9678A097}" sibTransId="{851CF699-57C7-4D6B-95CC-F4D436A17B33}"/>
    <dgm:cxn modelId="{19B6A4ED-7CEC-9D43-9ED9-E48216D390A9}" type="presOf" srcId="{CC8E9BD3-BD32-42F8-B2B2-792E9B24BF0F}" destId="{A9112856-08F6-4F4F-8901-DC5FC3685B1A}" srcOrd="0" destOrd="0" presId="urn:microsoft.com/office/officeart/2005/8/layout/list1"/>
    <dgm:cxn modelId="{C0485C30-0287-FC4D-9071-4265093273FB}" type="presParOf" srcId="{922066EF-6E38-B34B-8515-912B161F31E5}" destId="{26AFECCD-2546-BA43-9363-26CF6FE1982C}" srcOrd="0" destOrd="0" presId="urn:microsoft.com/office/officeart/2005/8/layout/list1"/>
    <dgm:cxn modelId="{688F9856-16CD-2C41-9218-5140A8510389}" type="presParOf" srcId="{26AFECCD-2546-BA43-9363-26CF6FE1982C}" destId="{EBBF07E2-164F-4F41-8D33-F138EF275019}" srcOrd="0" destOrd="0" presId="urn:microsoft.com/office/officeart/2005/8/layout/list1"/>
    <dgm:cxn modelId="{02410546-EF2A-DE4A-BE4C-2888C947BD08}" type="presParOf" srcId="{26AFECCD-2546-BA43-9363-26CF6FE1982C}" destId="{EF01DCE6-D2DF-EF45-A215-80F93C20375C}" srcOrd="1" destOrd="0" presId="urn:microsoft.com/office/officeart/2005/8/layout/list1"/>
    <dgm:cxn modelId="{9B3A0E6D-5383-B849-975C-64F9EC0E5D23}" type="presParOf" srcId="{922066EF-6E38-B34B-8515-912B161F31E5}" destId="{F5409525-5C27-644D-A9F6-B5B540AB47C4}" srcOrd="1" destOrd="0" presId="urn:microsoft.com/office/officeart/2005/8/layout/list1"/>
    <dgm:cxn modelId="{0C4FC9C3-FB41-C549-8E4F-B3716BC1CCC4}" type="presParOf" srcId="{922066EF-6E38-B34B-8515-912B161F31E5}" destId="{E7A0FF72-7B11-BE4A-99F9-C17932D98C48}" srcOrd="2" destOrd="0" presId="urn:microsoft.com/office/officeart/2005/8/layout/list1"/>
    <dgm:cxn modelId="{133C6822-EE70-344F-B91C-9CFC8C1A95B8}" type="presParOf" srcId="{922066EF-6E38-B34B-8515-912B161F31E5}" destId="{EBC43C07-59DE-2847-B126-4841EAD0063A}" srcOrd="3" destOrd="0" presId="urn:microsoft.com/office/officeart/2005/8/layout/list1"/>
    <dgm:cxn modelId="{B3077321-DBA4-EF41-944B-3E21AA03DF51}" type="presParOf" srcId="{922066EF-6E38-B34B-8515-912B161F31E5}" destId="{F6F7DFBA-CF75-DE42-A5BC-2AB588A39F57}" srcOrd="4" destOrd="0" presId="urn:microsoft.com/office/officeart/2005/8/layout/list1"/>
    <dgm:cxn modelId="{DE8ECE18-1D2B-AC4E-96C9-9636E8FAF5E5}" type="presParOf" srcId="{F6F7DFBA-CF75-DE42-A5BC-2AB588A39F57}" destId="{A9112856-08F6-4F4F-8901-DC5FC3685B1A}" srcOrd="0" destOrd="0" presId="urn:microsoft.com/office/officeart/2005/8/layout/list1"/>
    <dgm:cxn modelId="{C8152F13-0A54-874C-8C77-AFA46E59D4D5}" type="presParOf" srcId="{F6F7DFBA-CF75-DE42-A5BC-2AB588A39F57}" destId="{00D4E620-A487-F847-966B-49D914A5B56B}" srcOrd="1" destOrd="0" presId="urn:microsoft.com/office/officeart/2005/8/layout/list1"/>
    <dgm:cxn modelId="{C0A972CA-4C9A-E040-9BAE-8C61A2D5BA55}" type="presParOf" srcId="{922066EF-6E38-B34B-8515-912B161F31E5}" destId="{4592781B-A761-0F49-8A36-825B9B063EF1}" srcOrd="5" destOrd="0" presId="urn:microsoft.com/office/officeart/2005/8/layout/list1"/>
    <dgm:cxn modelId="{A9BC14E8-B5F7-9B49-B0D5-98AE8D2CC810}" type="presParOf" srcId="{922066EF-6E38-B34B-8515-912B161F31E5}" destId="{D49F7904-65C0-2C44-9D02-FCF3D548E9A2}" srcOrd="6" destOrd="0" presId="urn:microsoft.com/office/officeart/2005/8/layout/list1"/>
    <dgm:cxn modelId="{0E35C563-0771-DB46-B78D-9B4F4F536351}" type="presParOf" srcId="{922066EF-6E38-B34B-8515-912B161F31E5}" destId="{47B0A2F7-B1BD-2C4B-976C-6DDA655DAF1F}" srcOrd="7" destOrd="0" presId="urn:microsoft.com/office/officeart/2005/8/layout/list1"/>
    <dgm:cxn modelId="{2CFC01F4-0918-6740-B625-9E7586849223}" type="presParOf" srcId="{922066EF-6E38-B34B-8515-912B161F31E5}" destId="{15E5E023-08AE-2940-99F1-574AD3C6879F}" srcOrd="8" destOrd="0" presId="urn:microsoft.com/office/officeart/2005/8/layout/list1"/>
    <dgm:cxn modelId="{AA9BD2EC-0890-D74D-942D-C22F6FB8F591}" type="presParOf" srcId="{15E5E023-08AE-2940-99F1-574AD3C6879F}" destId="{13308981-1FB8-AB42-925C-6291D1DC032F}" srcOrd="0" destOrd="0" presId="urn:microsoft.com/office/officeart/2005/8/layout/list1"/>
    <dgm:cxn modelId="{4788AC35-4D6A-004D-81CF-AFB71C509322}" type="presParOf" srcId="{15E5E023-08AE-2940-99F1-574AD3C6879F}" destId="{F49B1F71-B767-A440-B72B-E57FECF8687E}" srcOrd="1" destOrd="0" presId="urn:microsoft.com/office/officeart/2005/8/layout/list1"/>
    <dgm:cxn modelId="{0AB04540-8F53-5D4B-B6BE-889A6BE63AEC}" type="presParOf" srcId="{922066EF-6E38-B34B-8515-912B161F31E5}" destId="{4B9933C9-6DD0-7A42-A163-2D35E3919C07}" srcOrd="9" destOrd="0" presId="urn:microsoft.com/office/officeart/2005/8/layout/list1"/>
    <dgm:cxn modelId="{A918ADF1-CB23-8F4C-9941-8525A78F88F3}" type="presParOf" srcId="{922066EF-6E38-B34B-8515-912B161F31E5}" destId="{19313444-D4DF-4A43-BF51-299A408C723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2FBC67-8563-4AAD-AEAB-770A12B47420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F025A77-4FC7-460E-8A3B-B16C09CBB428}">
      <dgm:prSet custT="1"/>
      <dgm:spPr/>
      <dgm:t>
        <a:bodyPr/>
        <a:lstStyle/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复活信仰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真理根基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耶稣复活</a:t>
          </a:r>
          <a:endParaRPr lang="en-US" sz="40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2E9099CE-8C23-461B-BD68-B981CF26AF38}" type="parTrans" cxnId="{37D757FD-FB4B-4276-BF3D-FE048721F75E}">
      <dgm:prSet/>
      <dgm:spPr/>
      <dgm:t>
        <a:bodyPr/>
        <a:lstStyle/>
        <a:p>
          <a:endParaRPr lang="en-US"/>
        </a:p>
      </dgm:t>
    </dgm:pt>
    <dgm:pt modelId="{DA3C2BAA-014E-4FDC-A201-6F682966B6D2}" type="sibTrans" cxnId="{37D757FD-FB4B-4276-BF3D-FE048721F75E}">
      <dgm:prSet/>
      <dgm:spPr/>
      <dgm:t>
        <a:bodyPr/>
        <a:lstStyle/>
        <a:p>
          <a:endParaRPr lang="en-US"/>
        </a:p>
      </dgm:t>
    </dgm:pt>
    <dgm:pt modelId="{1FE4B167-3D1D-4872-83A0-9385FD80E97D}">
      <dgm:prSet custT="1"/>
      <dgm:spPr/>
      <dgm:t>
        <a:bodyPr/>
        <a:lstStyle/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复活经历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身份印证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出死入生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93FFCD56-B307-4B4B-A68C-AEF8E8057A05}" type="parTrans" cxnId="{7B31F6CB-FFE2-46F8-8B8B-0BDCE51ED66F}">
      <dgm:prSet/>
      <dgm:spPr/>
      <dgm:t>
        <a:bodyPr/>
        <a:lstStyle/>
        <a:p>
          <a:endParaRPr lang="en-US"/>
        </a:p>
      </dgm:t>
    </dgm:pt>
    <dgm:pt modelId="{4ED98DD4-A6C1-4ECB-A7D0-488C460AEC68}" type="sibTrans" cxnId="{7B31F6CB-FFE2-46F8-8B8B-0BDCE51ED66F}">
      <dgm:prSet/>
      <dgm:spPr/>
      <dgm:t>
        <a:bodyPr/>
        <a:lstStyle/>
        <a:p>
          <a:endParaRPr lang="en-US"/>
        </a:p>
      </dgm:t>
    </dgm:pt>
    <dgm:pt modelId="{97ADEAAA-5AED-4BCD-AA28-17A223B0D6F6}">
      <dgm:prSet custT="1"/>
      <dgm:spPr/>
      <dgm:t>
        <a:bodyPr/>
        <a:lstStyle/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复活荣耀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福音核心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r>
            <a:rPr lang="en-US" sz="4000" b="1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天天更新</a:t>
          </a:r>
          <a:endParaRPr lang="en-US" sz="4000" b="1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gm:t>
    </dgm:pt>
    <dgm:pt modelId="{E9892F0F-D677-4B8F-BFC8-A114907F10D5}" type="parTrans" cxnId="{3D5655F7-FA0B-42D5-A6A1-3E7D469C0DEB}">
      <dgm:prSet/>
      <dgm:spPr/>
      <dgm:t>
        <a:bodyPr/>
        <a:lstStyle/>
        <a:p>
          <a:endParaRPr lang="en-US"/>
        </a:p>
      </dgm:t>
    </dgm:pt>
    <dgm:pt modelId="{64725724-FF01-4A26-BD42-EFF2995B8723}" type="sibTrans" cxnId="{3D5655F7-FA0B-42D5-A6A1-3E7D469C0DEB}">
      <dgm:prSet/>
      <dgm:spPr/>
      <dgm:t>
        <a:bodyPr/>
        <a:lstStyle/>
        <a:p>
          <a:endParaRPr lang="en-US"/>
        </a:p>
      </dgm:t>
    </dgm:pt>
    <dgm:pt modelId="{CB445987-97E9-9343-A813-B853A852B291}" type="pres">
      <dgm:prSet presAssocID="{972FBC67-8563-4AAD-AEAB-770A12B474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80A4E1A-E135-4944-90D5-91D8AFA78F38}" type="pres">
      <dgm:prSet presAssocID="{6F025A77-4FC7-460E-8A3B-B16C09CBB428}" presName="root" presStyleCnt="0"/>
      <dgm:spPr/>
    </dgm:pt>
    <dgm:pt modelId="{3D495D89-D692-6945-B9C3-5B9D21451A5B}" type="pres">
      <dgm:prSet presAssocID="{6F025A77-4FC7-460E-8A3B-B16C09CBB428}" presName="rootComposite" presStyleCnt="0"/>
      <dgm:spPr/>
    </dgm:pt>
    <dgm:pt modelId="{8A3C00D7-D35E-1B4B-BFD1-5DC6CF45A936}" type="pres">
      <dgm:prSet presAssocID="{6F025A77-4FC7-460E-8A3B-B16C09CBB428}" presName="rootText" presStyleLbl="node1" presStyleIdx="0" presStyleCnt="3" custScaleX="120980" custScaleY="358190"/>
      <dgm:spPr/>
    </dgm:pt>
    <dgm:pt modelId="{098612E3-AD60-5349-B64B-8A0D291F4039}" type="pres">
      <dgm:prSet presAssocID="{6F025A77-4FC7-460E-8A3B-B16C09CBB428}" presName="rootConnector" presStyleLbl="node1" presStyleIdx="0" presStyleCnt="3"/>
      <dgm:spPr/>
    </dgm:pt>
    <dgm:pt modelId="{48628176-AA31-3043-BF41-D24DADF45CA6}" type="pres">
      <dgm:prSet presAssocID="{6F025A77-4FC7-460E-8A3B-B16C09CBB428}" presName="childShape" presStyleCnt="0"/>
      <dgm:spPr/>
    </dgm:pt>
    <dgm:pt modelId="{BCE5FED9-651F-C041-A562-8357920C2644}" type="pres">
      <dgm:prSet presAssocID="{1FE4B167-3D1D-4872-83A0-9385FD80E97D}" presName="root" presStyleCnt="0"/>
      <dgm:spPr/>
    </dgm:pt>
    <dgm:pt modelId="{5E49D070-FC38-8C48-B40D-3A760C0968C7}" type="pres">
      <dgm:prSet presAssocID="{1FE4B167-3D1D-4872-83A0-9385FD80E97D}" presName="rootComposite" presStyleCnt="0"/>
      <dgm:spPr/>
    </dgm:pt>
    <dgm:pt modelId="{72FF419E-2261-DB4C-8D95-D68E3B9C7E9A}" type="pres">
      <dgm:prSet presAssocID="{1FE4B167-3D1D-4872-83A0-9385FD80E97D}" presName="rootText" presStyleLbl="node1" presStyleIdx="1" presStyleCnt="3" custScaleX="123307" custScaleY="358190" custLinFactNeighborX="-3015" custLinFactNeighborY="752"/>
      <dgm:spPr/>
    </dgm:pt>
    <dgm:pt modelId="{DB27CEAA-109A-4F4B-8859-C42DE5C418BF}" type="pres">
      <dgm:prSet presAssocID="{1FE4B167-3D1D-4872-83A0-9385FD80E97D}" presName="rootConnector" presStyleLbl="node1" presStyleIdx="1" presStyleCnt="3"/>
      <dgm:spPr/>
    </dgm:pt>
    <dgm:pt modelId="{79DA90A9-BBF2-7947-AC26-B745D6337449}" type="pres">
      <dgm:prSet presAssocID="{1FE4B167-3D1D-4872-83A0-9385FD80E97D}" presName="childShape" presStyleCnt="0"/>
      <dgm:spPr/>
    </dgm:pt>
    <dgm:pt modelId="{F7AE6700-2BDB-4E49-A230-1EA38FB0CAAD}" type="pres">
      <dgm:prSet presAssocID="{97ADEAAA-5AED-4BCD-AA28-17A223B0D6F6}" presName="root" presStyleCnt="0"/>
      <dgm:spPr/>
    </dgm:pt>
    <dgm:pt modelId="{78E67332-52C5-D844-A2B0-53924B06C13F}" type="pres">
      <dgm:prSet presAssocID="{97ADEAAA-5AED-4BCD-AA28-17A223B0D6F6}" presName="rootComposite" presStyleCnt="0"/>
      <dgm:spPr/>
    </dgm:pt>
    <dgm:pt modelId="{B2F59D1D-CDCF-F242-A925-C6A72D232D40}" type="pres">
      <dgm:prSet presAssocID="{97ADEAAA-5AED-4BCD-AA28-17A223B0D6F6}" presName="rootText" presStyleLbl="node1" presStyleIdx="2" presStyleCnt="3" custScaleX="127488" custScaleY="358190"/>
      <dgm:spPr/>
    </dgm:pt>
    <dgm:pt modelId="{7ED8BAD3-D31C-ED48-B444-4B97028A9360}" type="pres">
      <dgm:prSet presAssocID="{97ADEAAA-5AED-4BCD-AA28-17A223B0D6F6}" presName="rootConnector" presStyleLbl="node1" presStyleIdx="2" presStyleCnt="3"/>
      <dgm:spPr/>
    </dgm:pt>
    <dgm:pt modelId="{5D4AB54C-626D-7C47-9839-9E4863CA0348}" type="pres">
      <dgm:prSet presAssocID="{97ADEAAA-5AED-4BCD-AA28-17A223B0D6F6}" presName="childShape" presStyleCnt="0"/>
      <dgm:spPr/>
    </dgm:pt>
  </dgm:ptLst>
  <dgm:cxnLst>
    <dgm:cxn modelId="{588E611A-ECB2-4E43-AA11-8555548F4E0A}" type="presOf" srcId="{1FE4B167-3D1D-4872-83A0-9385FD80E97D}" destId="{72FF419E-2261-DB4C-8D95-D68E3B9C7E9A}" srcOrd="0" destOrd="0" presId="urn:microsoft.com/office/officeart/2005/8/layout/hierarchy3"/>
    <dgm:cxn modelId="{626F8722-2841-F747-B3E6-377498BB3756}" type="presOf" srcId="{972FBC67-8563-4AAD-AEAB-770A12B47420}" destId="{CB445987-97E9-9343-A813-B853A852B291}" srcOrd="0" destOrd="0" presId="urn:microsoft.com/office/officeart/2005/8/layout/hierarchy3"/>
    <dgm:cxn modelId="{DDD7C770-FEF3-844B-9357-B91D0F46E79A}" type="presOf" srcId="{6F025A77-4FC7-460E-8A3B-B16C09CBB428}" destId="{098612E3-AD60-5349-B64B-8A0D291F4039}" srcOrd="1" destOrd="0" presId="urn:microsoft.com/office/officeart/2005/8/layout/hierarchy3"/>
    <dgm:cxn modelId="{1407D175-B386-9745-ABA7-02461D15D483}" type="presOf" srcId="{97ADEAAA-5AED-4BCD-AA28-17A223B0D6F6}" destId="{B2F59D1D-CDCF-F242-A925-C6A72D232D40}" srcOrd="0" destOrd="0" presId="urn:microsoft.com/office/officeart/2005/8/layout/hierarchy3"/>
    <dgm:cxn modelId="{980E548D-CCD7-084E-AAA1-FF30EFCC9CA6}" type="presOf" srcId="{97ADEAAA-5AED-4BCD-AA28-17A223B0D6F6}" destId="{7ED8BAD3-D31C-ED48-B444-4B97028A9360}" srcOrd="1" destOrd="0" presId="urn:microsoft.com/office/officeart/2005/8/layout/hierarchy3"/>
    <dgm:cxn modelId="{E89392A2-7BF1-4041-8C50-4DEF188DCC3E}" type="presOf" srcId="{1FE4B167-3D1D-4872-83A0-9385FD80E97D}" destId="{DB27CEAA-109A-4F4B-8859-C42DE5C418BF}" srcOrd="1" destOrd="0" presId="urn:microsoft.com/office/officeart/2005/8/layout/hierarchy3"/>
    <dgm:cxn modelId="{7B31F6CB-FFE2-46F8-8B8B-0BDCE51ED66F}" srcId="{972FBC67-8563-4AAD-AEAB-770A12B47420}" destId="{1FE4B167-3D1D-4872-83A0-9385FD80E97D}" srcOrd="1" destOrd="0" parTransId="{93FFCD56-B307-4B4B-A68C-AEF8E8057A05}" sibTransId="{4ED98DD4-A6C1-4ECB-A7D0-488C460AEC68}"/>
    <dgm:cxn modelId="{FE63BCF2-279D-C245-B438-57C35CF965D6}" type="presOf" srcId="{6F025A77-4FC7-460E-8A3B-B16C09CBB428}" destId="{8A3C00D7-D35E-1B4B-BFD1-5DC6CF45A936}" srcOrd="0" destOrd="0" presId="urn:microsoft.com/office/officeart/2005/8/layout/hierarchy3"/>
    <dgm:cxn modelId="{3D5655F7-FA0B-42D5-A6A1-3E7D469C0DEB}" srcId="{972FBC67-8563-4AAD-AEAB-770A12B47420}" destId="{97ADEAAA-5AED-4BCD-AA28-17A223B0D6F6}" srcOrd="2" destOrd="0" parTransId="{E9892F0F-D677-4B8F-BFC8-A114907F10D5}" sibTransId="{64725724-FF01-4A26-BD42-EFF2995B8723}"/>
    <dgm:cxn modelId="{37D757FD-FB4B-4276-BF3D-FE048721F75E}" srcId="{972FBC67-8563-4AAD-AEAB-770A12B47420}" destId="{6F025A77-4FC7-460E-8A3B-B16C09CBB428}" srcOrd="0" destOrd="0" parTransId="{2E9099CE-8C23-461B-BD68-B981CF26AF38}" sibTransId="{DA3C2BAA-014E-4FDC-A201-6F682966B6D2}"/>
    <dgm:cxn modelId="{89411F72-BEB2-F240-BEF6-CBED20434648}" type="presParOf" srcId="{CB445987-97E9-9343-A813-B853A852B291}" destId="{480A4E1A-E135-4944-90D5-91D8AFA78F38}" srcOrd="0" destOrd="0" presId="urn:microsoft.com/office/officeart/2005/8/layout/hierarchy3"/>
    <dgm:cxn modelId="{A4B748F8-6B96-CB49-8046-8B7D56ED20E5}" type="presParOf" srcId="{480A4E1A-E135-4944-90D5-91D8AFA78F38}" destId="{3D495D89-D692-6945-B9C3-5B9D21451A5B}" srcOrd="0" destOrd="0" presId="urn:microsoft.com/office/officeart/2005/8/layout/hierarchy3"/>
    <dgm:cxn modelId="{39B4ECDF-37F2-E949-8011-2A140623B2DF}" type="presParOf" srcId="{3D495D89-D692-6945-B9C3-5B9D21451A5B}" destId="{8A3C00D7-D35E-1B4B-BFD1-5DC6CF45A936}" srcOrd="0" destOrd="0" presId="urn:microsoft.com/office/officeart/2005/8/layout/hierarchy3"/>
    <dgm:cxn modelId="{FC04CFBC-DCDD-1A40-94E3-9D7082E50D2D}" type="presParOf" srcId="{3D495D89-D692-6945-B9C3-5B9D21451A5B}" destId="{098612E3-AD60-5349-B64B-8A0D291F4039}" srcOrd="1" destOrd="0" presId="urn:microsoft.com/office/officeart/2005/8/layout/hierarchy3"/>
    <dgm:cxn modelId="{BB7D4B0F-9B7A-D94E-835E-43E011A140EA}" type="presParOf" srcId="{480A4E1A-E135-4944-90D5-91D8AFA78F38}" destId="{48628176-AA31-3043-BF41-D24DADF45CA6}" srcOrd="1" destOrd="0" presId="urn:microsoft.com/office/officeart/2005/8/layout/hierarchy3"/>
    <dgm:cxn modelId="{95A3EDE8-4474-4843-A9D4-5D1A9CEA1B18}" type="presParOf" srcId="{CB445987-97E9-9343-A813-B853A852B291}" destId="{BCE5FED9-651F-C041-A562-8357920C2644}" srcOrd="1" destOrd="0" presId="urn:microsoft.com/office/officeart/2005/8/layout/hierarchy3"/>
    <dgm:cxn modelId="{EACAEB9E-9031-474A-A42F-3CE3C1DF0DDB}" type="presParOf" srcId="{BCE5FED9-651F-C041-A562-8357920C2644}" destId="{5E49D070-FC38-8C48-B40D-3A760C0968C7}" srcOrd="0" destOrd="0" presId="urn:microsoft.com/office/officeart/2005/8/layout/hierarchy3"/>
    <dgm:cxn modelId="{C51BA8C3-0418-F542-9B1C-5A5D7AF415AB}" type="presParOf" srcId="{5E49D070-FC38-8C48-B40D-3A760C0968C7}" destId="{72FF419E-2261-DB4C-8D95-D68E3B9C7E9A}" srcOrd="0" destOrd="0" presId="urn:microsoft.com/office/officeart/2005/8/layout/hierarchy3"/>
    <dgm:cxn modelId="{E7496675-47CF-924C-9A73-9684CA6D0A83}" type="presParOf" srcId="{5E49D070-FC38-8C48-B40D-3A760C0968C7}" destId="{DB27CEAA-109A-4F4B-8859-C42DE5C418BF}" srcOrd="1" destOrd="0" presId="urn:microsoft.com/office/officeart/2005/8/layout/hierarchy3"/>
    <dgm:cxn modelId="{584FEB6F-4E52-D24F-8DE6-DBB513C9208F}" type="presParOf" srcId="{BCE5FED9-651F-C041-A562-8357920C2644}" destId="{79DA90A9-BBF2-7947-AC26-B745D6337449}" srcOrd="1" destOrd="0" presId="urn:microsoft.com/office/officeart/2005/8/layout/hierarchy3"/>
    <dgm:cxn modelId="{480E2E6B-749A-F245-BA48-33C0811D8830}" type="presParOf" srcId="{CB445987-97E9-9343-A813-B853A852B291}" destId="{F7AE6700-2BDB-4E49-A230-1EA38FB0CAAD}" srcOrd="2" destOrd="0" presId="urn:microsoft.com/office/officeart/2005/8/layout/hierarchy3"/>
    <dgm:cxn modelId="{29261D0C-5EEE-F14D-A409-9248F086FF81}" type="presParOf" srcId="{F7AE6700-2BDB-4E49-A230-1EA38FB0CAAD}" destId="{78E67332-52C5-D844-A2B0-53924B06C13F}" srcOrd="0" destOrd="0" presId="urn:microsoft.com/office/officeart/2005/8/layout/hierarchy3"/>
    <dgm:cxn modelId="{5908173C-1B06-504F-AF84-ED45E79C3F22}" type="presParOf" srcId="{78E67332-52C5-D844-A2B0-53924B06C13F}" destId="{B2F59D1D-CDCF-F242-A925-C6A72D232D40}" srcOrd="0" destOrd="0" presId="urn:microsoft.com/office/officeart/2005/8/layout/hierarchy3"/>
    <dgm:cxn modelId="{3F02C25A-156D-DC4E-9BE0-22A78B04460B}" type="presParOf" srcId="{78E67332-52C5-D844-A2B0-53924B06C13F}" destId="{7ED8BAD3-D31C-ED48-B444-4B97028A9360}" srcOrd="1" destOrd="0" presId="urn:microsoft.com/office/officeart/2005/8/layout/hierarchy3"/>
    <dgm:cxn modelId="{ADE44626-877A-CE45-9BDC-13771BE9CE7A}" type="presParOf" srcId="{F7AE6700-2BDB-4E49-A230-1EA38FB0CAAD}" destId="{5D4AB54C-626D-7C47-9839-9E4863CA034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A0FF72-7B11-BE4A-99F9-C17932D98C48}">
      <dsp:nvSpPr>
        <dsp:cNvPr id="0" name=""/>
        <dsp:cNvSpPr/>
      </dsp:nvSpPr>
      <dsp:spPr>
        <a:xfrm>
          <a:off x="0" y="769480"/>
          <a:ext cx="520306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1DCE6-D2DF-EF45-A215-80F93C20375C}">
      <dsp:nvSpPr>
        <dsp:cNvPr id="0" name=""/>
        <dsp:cNvSpPr/>
      </dsp:nvSpPr>
      <dsp:spPr>
        <a:xfrm>
          <a:off x="225855" y="46240"/>
          <a:ext cx="4973667" cy="144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664" tIns="0" rIns="137664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</a:t>
          </a:r>
          <a:r>
            <a:rPr lang="en-US" altLang="zh-CN" sz="49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=</a:t>
          </a:r>
          <a:r>
            <a:rPr lang="en-US" sz="49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信仰根基</a:t>
          </a:r>
          <a:endParaRPr lang="en-US" sz="49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96466" y="116851"/>
        <a:ext cx="4832445" cy="1305258"/>
      </dsp:txXfrm>
    </dsp:sp>
    <dsp:sp modelId="{D49F7904-65C0-2C44-9D02-FCF3D548E9A2}">
      <dsp:nvSpPr>
        <dsp:cNvPr id="0" name=""/>
        <dsp:cNvSpPr/>
      </dsp:nvSpPr>
      <dsp:spPr>
        <a:xfrm>
          <a:off x="0" y="2922666"/>
          <a:ext cx="520306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4E620-A487-F847-966B-49D914A5B56B}">
      <dsp:nvSpPr>
        <dsp:cNvPr id="0" name=""/>
        <dsp:cNvSpPr/>
      </dsp:nvSpPr>
      <dsp:spPr>
        <a:xfrm>
          <a:off x="255326" y="2268881"/>
          <a:ext cx="4944447" cy="144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664" tIns="0" rIns="137664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</a:t>
          </a:r>
          <a:r>
            <a:rPr lang="en-US" sz="49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=</a:t>
          </a:r>
          <a:r>
            <a:rPr lang="en-US" sz="49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身份印证</a:t>
          </a:r>
          <a:endParaRPr lang="en-US" sz="49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25937" y="2339492"/>
        <a:ext cx="4803225" cy="1305258"/>
      </dsp:txXfrm>
    </dsp:sp>
    <dsp:sp modelId="{19313444-D4DF-4A43-BF51-299A408C7235}">
      <dsp:nvSpPr>
        <dsp:cNvPr id="0" name=""/>
        <dsp:cNvSpPr/>
      </dsp:nvSpPr>
      <dsp:spPr>
        <a:xfrm>
          <a:off x="0" y="5214761"/>
          <a:ext cx="5203065" cy="123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9B1F71-B767-A440-B72B-E57FECF8687E}">
      <dsp:nvSpPr>
        <dsp:cNvPr id="0" name=""/>
        <dsp:cNvSpPr/>
      </dsp:nvSpPr>
      <dsp:spPr>
        <a:xfrm>
          <a:off x="247704" y="4491520"/>
          <a:ext cx="4954085" cy="144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664" tIns="0" rIns="137664" bIns="0" numCol="1" spcCol="1270" anchor="ctr" anchorCtr="0">
          <a:noAutofit/>
        </a:bodyPr>
        <a:lstStyle/>
        <a:p>
          <a:pPr marL="0" lvl="0" indent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</a:t>
          </a:r>
          <a:r>
            <a:rPr lang="en-US" sz="4900" b="1" kern="1200" dirty="0">
              <a:latin typeface="Microsoft YaHei UI" panose="020B0503020204020204" pitchFamily="34" charset="-122"/>
              <a:ea typeface="Microsoft YaHei UI" panose="020B0503020204020204" pitchFamily="34" charset="-122"/>
            </a:rPr>
            <a:t>=</a:t>
          </a:r>
          <a:r>
            <a:rPr lang="en-US" sz="49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福音核心</a:t>
          </a:r>
          <a:endParaRPr lang="en-US" sz="49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318315" y="4562131"/>
        <a:ext cx="4812863" cy="13052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3C00D7-D35E-1B4B-BFD1-5DC6CF45A936}">
      <dsp:nvSpPr>
        <dsp:cNvPr id="0" name=""/>
        <dsp:cNvSpPr/>
      </dsp:nvSpPr>
      <dsp:spPr>
        <a:xfrm>
          <a:off x="565" y="356568"/>
          <a:ext cx="2350541" cy="347966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复活信仰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真理根基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耶稣复活</a:t>
          </a:r>
          <a:endParaRPr lang="en-US" sz="4000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69410" y="425413"/>
        <a:ext cx="2212851" cy="3341978"/>
      </dsp:txXfrm>
    </dsp:sp>
    <dsp:sp modelId="{72FF419E-2261-DB4C-8D95-D68E3B9C7E9A}">
      <dsp:nvSpPr>
        <dsp:cNvPr id="0" name=""/>
        <dsp:cNvSpPr/>
      </dsp:nvSpPr>
      <dsp:spPr>
        <a:xfrm>
          <a:off x="2778257" y="363873"/>
          <a:ext cx="2395753" cy="3479668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复活经历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身份印证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出死入生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2848426" y="434042"/>
        <a:ext cx="2255415" cy="3339330"/>
      </dsp:txXfrm>
    </dsp:sp>
    <dsp:sp modelId="{B2F59D1D-CDCF-F242-A925-C6A72D232D40}">
      <dsp:nvSpPr>
        <dsp:cNvPr id="0" name=""/>
        <dsp:cNvSpPr/>
      </dsp:nvSpPr>
      <dsp:spPr>
        <a:xfrm>
          <a:off x="5718319" y="356568"/>
          <a:ext cx="2476986" cy="3479668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50800" rIns="762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复活荣耀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福音核心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Microsoft YaHei UI" panose="020B0503020204020204" pitchFamily="34" charset="-122"/>
              <a:ea typeface="Microsoft YaHei UI" panose="020B0503020204020204" pitchFamily="34" charset="-122"/>
            </a:rPr>
            <a:t>天天更新</a:t>
          </a:r>
          <a:endParaRPr lang="en-US" sz="4000" b="1" kern="1200" dirty="0">
            <a:latin typeface="Microsoft YaHei UI" panose="020B0503020204020204" pitchFamily="34" charset="-122"/>
            <a:ea typeface="Microsoft YaHei UI" panose="020B0503020204020204" pitchFamily="34" charset="-122"/>
          </a:endParaRPr>
        </a:p>
      </dsp:txBody>
      <dsp:txXfrm>
        <a:off x="5790867" y="429116"/>
        <a:ext cx="2331890" cy="33345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7FD6A1-0518-E543-A990-89C1B0AD00E9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28A7F5-FE45-F44C-A097-8817CEB0D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223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28A7F5-FE45-F44C-A097-8817CEB0D0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45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3/31/26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cnbible.com/romans/6-5.ht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Sto1guT4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r1Fzv-GHN7k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nbible.com/1_timothy/1-16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E19D6E-6B49-2D7B-8035-E1753CD33A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144" b="28606"/>
          <a:stretch>
            <a:fillRect/>
          </a:stretch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09CF77-4B0B-AC7E-4292-834CEB2DA9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2207602"/>
            <a:ext cx="7543800" cy="16927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zh-TW" altLang="en-US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耶稣基督</a:t>
            </a:r>
            <a:br>
              <a:rPr lang="en-US" altLang="zh-TW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r>
              <a:rPr lang="zh-TW" altLang="en-US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道成肉身</a:t>
            </a:r>
            <a:r>
              <a:rPr lang="zh-CN" altLang="en-US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 </a:t>
            </a:r>
            <a:r>
              <a:rPr lang="zh-TW" altLang="en-US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降世为人</a:t>
            </a:r>
            <a:br>
              <a:rPr lang="en-US" altLang="zh-TW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br>
              <a:rPr lang="en-US" altLang="zh-TW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br>
              <a:rPr lang="en-US" altLang="zh-TW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r>
              <a:rPr lang="zh-TW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从死到生</a:t>
            </a:r>
            <a:r>
              <a:rPr lang="zh-CN" altLang="en-US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荣耀</a:t>
            </a:r>
            <a:r>
              <a:rPr lang="zh-TW" altLang="en-US" sz="66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复活</a:t>
            </a:r>
            <a:endParaRPr lang="en-US" sz="6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F4D1EB-FC29-4F12-DCED-92DFD159AF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85" y="4056186"/>
            <a:ext cx="9047928" cy="2286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25000" lnSpcReduction="20000"/>
          </a:bodyPr>
          <a:lstStyle/>
          <a:p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altLang="zh-CN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32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50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</a:t>
            </a:r>
            <a:endParaRPr lang="en-US" altLang="zh-CN" sz="1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144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终身学习，谦卑顺服，紧紧跟随，承接使命 </a:t>
            </a:r>
            <a:endParaRPr lang="en-US" sz="14400" b="1" dirty="0">
              <a:solidFill>
                <a:schemeClr val="bg1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569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F91-5BBD-5053-6D32-BF03AA52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344384"/>
            <a:ext cx="8229600" cy="11875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02F-A97A-3831-6083-4C0D8A4D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2526"/>
            <a:ext cx="8229600" cy="52236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但基督已经从死里复活，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成为睡了之人初熟的果子。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死既是因一人而来，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死人复活也是因一人而来。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在亚当里众人都死了，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照样，在基督里众人也都要复活。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</a:t>
            </a:r>
            <a:r>
              <a:rPr lang="zh-TW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林多前书</a:t>
            </a:r>
            <a:r>
              <a:rPr lang="en-US" altLang="zh-TW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15:20</a:t>
            </a:r>
            <a:r>
              <a:rPr lang="en-US" altLang="zh-TW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-22</a:t>
            </a:r>
            <a:r>
              <a:rPr lang="zh-CN" altLang="en-US" sz="3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06675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D1F91-5BBD-5053-6D32-BF03AA52E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FF02F-A97A-3831-6083-4C0D8A4D7F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63237"/>
            <a:ext cx="8229600" cy="6070072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但各人是按着自己的次序复活：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初熟的果子是基督，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以后在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来的时候，是那些属基督的。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再后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末期到了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，那时基督既将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一切执政的、掌权的、有能的都毁灭了，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就把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国交于父神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highlight>
                  <a:srgbClr val="FFFF00"/>
                </a:highligh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基督必要做王</a:t>
            </a: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等神把一切仇敌都放在祂的脚下。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尽末了所毁灭的仇敌就是死</a:t>
            </a:r>
            <a:r>
              <a:rPr lang="zh-CN" altLang="en-US" sz="3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3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</a:t>
            </a:r>
            <a:r>
              <a:rPr lang="zh-TW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林多前书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15:2</a:t>
            </a:r>
            <a:r>
              <a:rPr lang="en-US" alt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r>
              <a:rPr lang="en-US" altLang="zh-TW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-2</a:t>
            </a:r>
            <a:r>
              <a:rPr lang="en-US" altLang="zh-CN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CN" altLang="en-US" sz="3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3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51421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9143999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6096642" y="0"/>
            <a:ext cx="3047358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3777" y="-3783778"/>
            <a:ext cx="1576446" cy="9144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31" y="348865"/>
            <a:ext cx="8729886" cy="877729"/>
          </a:xfrm>
        </p:spPr>
        <p:txBody>
          <a:bodyPr anchor="ctr">
            <a:noAutofit/>
          </a:bodyPr>
          <a:lstStyle/>
          <a:p>
            <a:r>
              <a:rPr lang="zh-TW" altLang="en-US" sz="54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愿作拥有复活生命的基督徒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C6E7DD3-1D3E-BC5A-B5F2-A7E0564942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4712747"/>
              </p:ext>
            </p:extLst>
          </p:nvPr>
        </p:nvGraphicFramePr>
        <p:xfrm>
          <a:off x="483042" y="2112579"/>
          <a:ext cx="8195871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3169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791" y="840970"/>
            <a:ext cx="7600209" cy="279288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</a:t>
            </a:r>
            <a:b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</a:t>
            </a:r>
            <a:br>
              <a:rPr lang="en-US" altLang="zh-TW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</a:t>
            </a:r>
            <a:br>
              <a:rPr lang="en-US" altLang="zh-CN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4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            </a:t>
            </a:r>
            <a:r>
              <a:rPr lang="zh-TW" altLang="en-US" sz="67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耶稣复活</a:t>
            </a:r>
            <a:br>
              <a:rPr lang="en-US" altLang="zh-TW" sz="7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CN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7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altLang="zh-TW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</a:t>
            </a:r>
            <a:r>
              <a:rPr lang="en-US" altLang="zh-CN" sz="72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7200" b="1" kern="1200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kern="1200" dirty="0" err="1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复活信仰</a:t>
            </a:r>
            <a:r>
              <a:rPr lang="zh-CN" altLang="en-US" sz="6000" b="1" kern="1200" dirty="0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kern="1200" dirty="0" err="1">
                <a:solidFill>
                  <a:schemeClr val="accent6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真理根基</a:t>
            </a:r>
            <a:endParaRPr lang="en-US" sz="7200" b="1" kern="1200" dirty="0">
              <a:solidFill>
                <a:schemeClr val="accent6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7553" y="3901546"/>
            <a:ext cx="7310005" cy="2210218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4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en-US" sz="34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基督徒见证</a:t>
            </a:r>
            <a:r>
              <a:rPr lang="zh-CN" altLang="en-US" sz="34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</a:t>
            </a:r>
            <a:r>
              <a:rPr lang="en-US" sz="34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圣经根据</a:t>
            </a:r>
            <a:r>
              <a:rPr lang="zh-CN" altLang="en-US" sz="34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34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历史事实</a:t>
            </a:r>
            <a:r>
              <a:rPr lang="en-US" sz="34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4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史证</a:t>
            </a:r>
            <a:r>
              <a:rPr lang="en-US" sz="44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人证</a:t>
            </a:r>
            <a:endParaRPr lang="en-US" sz="44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44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物证</a:t>
            </a:r>
            <a:r>
              <a:rPr lang="en-US" sz="4400" b="1" kern="1200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4400" b="1" kern="1200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心证</a:t>
            </a:r>
            <a:endParaRPr lang="en-US" sz="44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C599C8-33EF-BFF4-F6BB-D13525F79EE6}"/>
              </a:ext>
            </a:extLst>
          </p:cNvPr>
          <p:cNvSpPr txBox="1"/>
          <p:nvPr/>
        </p:nvSpPr>
        <p:spPr>
          <a:xfrm flipH="1">
            <a:off x="-3253839" y="2859805"/>
            <a:ext cx="2268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bg1"/>
                </a:solidFill>
              </a:rPr>
              <a:t>1.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785F-F216-FC50-8EF6-92F3001DD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73794E-5230-8D89-D1E6-C45219FC87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66900"/>
            <a:ext cx="8229600" cy="525926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耶稣对她说：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“复活在我，生命也在我。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信我的人，虽然死了，也必复活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；</a:t>
            </a:r>
            <a:endParaRPr lang="en-US" altLang="zh-CN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凡活着信我的人必永远不死。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你信这话吗？”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11:25</a:t>
            </a:r>
            <a:r>
              <a:rPr lang="en-US" altLang="zh-CN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-26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299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E17A0-9B99-9987-BCC1-A5648FC6E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106878"/>
            <a:ext cx="8229600" cy="1068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ADBF5-4AA9-CB28-3E56-7819021EE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8769"/>
            <a:ext cx="8229600" cy="543739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我当日所领受又传给你们的，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第一就是：基督照圣经所说，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为我们的罪死了，而且埋葬了，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又照圣经所说第三天复活了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并且显给矶法看，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然后显给十二使徒看；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后来一时显给五百多弟兄看</a:t>
            </a:r>
            <a:r>
              <a:rPr lang="zh-CN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</a:t>
            </a:r>
            <a:r>
              <a:rPr lang="zh-TW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林多前书</a:t>
            </a:r>
            <a:r>
              <a:rPr lang="en-US" altLang="zh-TW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15:3-</a:t>
            </a:r>
            <a:r>
              <a:rPr lang="en-US" altLang="zh-CN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r>
            <a:r>
              <a:rPr lang="zh-CN" altLang="en-US" sz="3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00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736FD-3BDF-46C8-967F-27B87F61A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25" y="-1447284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42B2C-AAAF-62EC-B6BD-A72582029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2514"/>
            <a:ext cx="8229600" cy="5961413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神說，在末後的那些日子裡</a:t>
            </a:r>
            <a:r>
              <a:rPr lang="en-US" altLang="zh-TW" sz="11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…..</a:t>
            </a: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在主那大而顯赫的日子來到之前，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太陽要變為黑暗，月亮要變為血。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那時候，無論誰求告主名，都將得救。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各位以色列人哪，請聽這些話：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拿撒勒人耶穌是神向你們所證實的人；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神藉著祂在你們中間行了大能、神蹟和奇事，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正如你們自己所知道的。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9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這一位照著神設定的計劃和先見被交出去；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你們就藉著外邦人的手，把祂釘上十字架殺了。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神却将死的痛苦解释了，叫祂复活，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11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因为祂原不能被死拘禁。</a:t>
            </a:r>
            <a:endParaRPr lang="en-US" altLang="zh-TW" sz="11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</a:t>
            </a:r>
            <a:r>
              <a:rPr lang="zh-TW" altLang="en-US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使徒行传</a:t>
            </a:r>
            <a:r>
              <a:rPr lang="en-US" altLang="zh-TW" sz="9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2:17..20-24)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62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56705-4983-F1A4-A6AA-E214D225B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463138"/>
            <a:ext cx="8229600" cy="1187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B709E9-C1F2-CC65-0518-48C95F4F23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398"/>
            <a:ext cx="8229600" cy="530676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這福音是神先前藉著祂的先知們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在聖經上所應許的，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论到祂儿子我主耶稣基督。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按肉体说，是从大卫后裔生的；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按圣善的灵说，因从死里复活，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以大能显明是神的儿子。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</a:t>
            </a:r>
            <a:r>
              <a:rPr lang="en-US" altLang="zh-TW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</a:t>
            </a:r>
            <a:r>
              <a:rPr lang="en-US" altLang="zh-CN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2-</a:t>
            </a:r>
            <a:r>
              <a:rPr lang="en-US" altLang="zh-TW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r>
            <a:r>
              <a:rPr lang="zh-CN" altLang="en-US" sz="39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3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170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B5EEB1-1354-4BF2-18EF-AE1700904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7350" y="1423665"/>
            <a:ext cx="7602560" cy="215080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zh-CN" altLang="en-US" sz="7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 出</a:t>
            </a:r>
            <a:r>
              <a:rPr lang="zh-TW" altLang="en-US" sz="7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死入生</a:t>
            </a:r>
            <a:br>
              <a:rPr lang="en-US" altLang="zh-TW" sz="7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en-US" altLang="zh-TW" sz="60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en-US" altLang="zh-CN" sz="66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r>
              <a:rPr lang="en-US" altLang="zh-CN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</a:t>
            </a:r>
            <a:r>
              <a:rPr lang="zh-CN" altLang="en-US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复活经历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身份印证</a:t>
            </a:r>
            <a:endParaRPr lang="en-US" sz="60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D6CBF6-19E3-8FC4-E151-477975DC9735}"/>
              </a:ext>
            </a:extLst>
          </p:cNvPr>
          <p:cNvSpPr txBox="1"/>
          <p:nvPr/>
        </p:nvSpPr>
        <p:spPr>
          <a:xfrm>
            <a:off x="2161309" y="3920459"/>
            <a:ext cx="6887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基督徒称义</a:t>
            </a:r>
            <a:r>
              <a:rPr lang="en-US" altLang="zh-TW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个人经历属灵过程</a:t>
            </a:r>
            <a:r>
              <a:rPr lang="zh-CN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）</a:t>
            </a:r>
            <a:endParaRPr lang="en-US" altLang="zh-CN" sz="36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昏睡：属灵死亡</a:t>
            </a:r>
            <a:endParaRPr lang="en-US" altLang="zh-TW" sz="36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醒觉：悔改重生</a:t>
            </a:r>
          </a:p>
          <a:p>
            <a:pPr algn="ctr"/>
            <a:r>
              <a:rPr lang="zh-TW" altLang="en-US" sz="36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复活：进入基督生命</a:t>
            </a:r>
          </a:p>
        </p:txBody>
      </p:sp>
    </p:spTree>
    <p:extLst>
      <p:ext uri="{BB962C8B-B14F-4D97-AF65-F5344CB8AC3E}">
        <p14:creationId xmlns:p14="http://schemas.microsoft.com/office/powerpoint/2010/main" val="788364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D0CDE-0AB2-31FF-9D05-1CBF395A8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BB214-631B-A68C-8431-E41EE4BF6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35034"/>
            <a:ext cx="8229600" cy="4891129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所以主说：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“你这睡着的人，当醒过来，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从死里复活，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基督就要光照你了！”</a:t>
            </a: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以弗所书</a:t>
            </a:r>
            <a:r>
              <a:rPr lang="en-US" altLang="zh-TW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5:14</a:t>
            </a:r>
            <a:r>
              <a:rPr lang="zh-CN" altLang="en-US" sz="4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620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125454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127" y="415636"/>
            <a:ext cx="2998552" cy="5199099"/>
          </a:xfrm>
        </p:spPr>
        <p:txBody>
          <a:bodyPr>
            <a:normAutofit/>
          </a:bodyPr>
          <a:lstStyle/>
          <a:p>
            <a:r>
              <a:rPr lang="zh-TW" altLang="en-US" sz="72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复活</a:t>
            </a:r>
            <a:br>
              <a:rPr lang="en-US" altLang="zh-TW" sz="72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r>
              <a:rPr lang="zh-TW" altLang="en-US" sz="72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的</a:t>
            </a:r>
            <a:br>
              <a:rPr lang="en-US" altLang="zh-TW" sz="72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</a:br>
            <a:r>
              <a:rPr lang="zh-TW" altLang="en-US" sz="7200" b="1" dirty="0">
                <a:solidFill>
                  <a:srgbClr val="FFFFFF"/>
                </a:solidFill>
                <a:latin typeface="Microsoft YaHei UI" panose="020B0400000000000000" pitchFamily="34" charset="-122"/>
                <a:ea typeface="Microsoft YaHei UI" panose="020B0400000000000000" pitchFamily="34" charset="-122"/>
              </a:rPr>
              <a:t>生命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662801" y="2455479"/>
            <a:ext cx="3062575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sz="72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从死到生</a:t>
            </a:r>
            <a:endParaRPr lang="en-US" sz="7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72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的</a:t>
            </a:r>
            <a:endParaRPr lang="en-US" sz="7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sz="72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真实经历</a:t>
            </a:r>
            <a:endParaRPr sz="7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F4CAF-BED1-8D89-91A3-91F19BC13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322" y="-132853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3F205-9D50-C3C3-F3AC-469E62289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12520"/>
            <a:ext cx="8229600" cy="5413644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所以，我们借着洗礼归入死，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和祂一同埋葬，原是叫我们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一举一动有新生的样式，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像基督借着父的荣耀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从死里复活一样。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1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altLang="zh-TW" sz="5100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我们若在祂死的形状上与祂联合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也要在祂复活的形状上与祂联合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罗马书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6:4-5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3443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174E5-4ADD-9DDA-6D6A-C4C665F03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154379"/>
            <a:ext cx="8229600" cy="12025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5A4B9-5277-5D53-6B93-76EADCC9C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75658"/>
            <a:ext cx="8229600" cy="4950506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你们既受洗与祂一同埋葬，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也就在此与祂一同复活，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都因信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4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那叫祂从死里复活神的功用。</a:t>
            </a: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歌罗西书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2:12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732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45189-0755-1ACD-D7C3-5AF99B8F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87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AD519-6762-8B40-74B4-4A807670B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50026"/>
            <a:ext cx="8229600" cy="517613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我实实在在地告诉你们：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那听我话又信差我来者的，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就有永生，不至于定罪，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是已经出死入生了。</a:t>
            </a:r>
            <a:endParaRPr lang="en-US" altLang="zh-TW" sz="5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5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约翰福音</a:t>
            </a:r>
            <a:r>
              <a:rPr lang="en-US" altLang="zh-TW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5:24</a:t>
            </a:r>
            <a:r>
              <a:rPr lang="zh-CN" altLang="en-US" sz="54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4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7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7107" y="220196"/>
            <a:ext cx="7066893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7350" y="2099696"/>
            <a:ext cx="1456680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836384" y="1866059"/>
            <a:ext cx="2987899" cy="2240924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7106" y="888642"/>
            <a:ext cx="7066893" cy="33098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defTabSz="914400">
              <a:lnSpc>
                <a:spcPct val="90000"/>
              </a:lnSpc>
            </a:pP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br>
              <a:rPr lang="en-US" alt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CN" altLang="en-US" sz="7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         </a:t>
            </a:r>
            <a:r>
              <a:rPr lang="zh-TW" altLang="en-US" sz="73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天天更新</a:t>
            </a:r>
            <a:br>
              <a:rPr lang="en-US" altLang="zh-TW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br>
              <a:rPr lang="zh-TW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altLang="zh-CN" sz="60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3. 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复活荣耀</a:t>
            </a:r>
            <a:r>
              <a:rPr lang="zh-CN" altLang="en-US" sz="6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福音核心</a:t>
            </a:r>
            <a:br>
              <a:rPr lang="en-US" sz="6000" dirty="0"/>
            </a:br>
            <a:endParaRPr lang="en-US" sz="60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5678" y="3989246"/>
            <a:ext cx="7066893" cy="251843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36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（</a:t>
            </a:r>
            <a:r>
              <a:rPr lang="en-US" sz="36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基督徒活道</a:t>
            </a:r>
            <a:r>
              <a:rPr 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: </a:t>
            </a:r>
            <a:r>
              <a:rPr lang="en-US" sz="3600" b="1" kern="1200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持续身心灵</a:t>
            </a:r>
            <a:r>
              <a:rPr lang="zh-TW" altLang="en-US" sz="36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展</a:t>
            </a:r>
            <a:r>
              <a:rPr lang="zh-TW" altLang="en-US" sz="36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</a:t>
            </a:r>
            <a:r>
              <a:rPr lang="en-US" sz="3600" b="1" kern="1200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灵里敏锐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生命改变</a:t>
            </a:r>
          </a:p>
          <a:p>
            <a:pPr marL="0" indent="0" algn="ctr">
              <a:buNone/>
            </a:pP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持续成长</a:t>
            </a:r>
            <a:r>
              <a:rPr lang="en-US" altLang="zh-TW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sz="40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与主同行</a:t>
            </a:r>
            <a:endParaRPr lang="en-US" sz="2800" b="1" kern="1200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2ECD-38AC-F83A-839A-11708EF53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B1F00-499B-5BA0-D319-7C56BFB64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所以我们不丧胆，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外体虽然毁坏，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内心却一天新似一天。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林多后书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4:16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326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FB34-7A17-AC99-6BBE-D3197B57C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29767"/>
            <a:ext cx="8229600" cy="82976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8F19B-87CF-1FC7-5DCF-832D84E22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9392"/>
            <a:ext cx="8229600" cy="54967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所以，你们若真与基督一同复活，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就当求在上面的事</a:t>
            </a:r>
            <a:r>
              <a:rPr lang="zh-CN" altLang="en-US" sz="52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5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穿上了新人；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这新人在知识上渐渐更新，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2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正如造他主的形象。</a:t>
            </a:r>
            <a:endParaRPr lang="en-US" altLang="zh-TW" sz="52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歌罗西书</a:t>
            </a:r>
            <a:r>
              <a:rPr lang="en-US" altLang="zh-TW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3:1,10</a:t>
            </a:r>
            <a:r>
              <a:rPr lang="zh-CN" altLang="en-US" sz="43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3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740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A8BB-CF2F-C552-9E26-4661957EE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593766"/>
            <a:ext cx="8229600" cy="712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208F6-107C-E31A-8801-3719B940D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71896"/>
            <a:ext cx="8229600" cy="5354267"/>
          </a:xfrm>
        </p:spPr>
        <p:txBody>
          <a:bodyPr/>
          <a:lstStyle/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使我认识基督，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晓得祂复活的大能，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并且晓得和祂一同受苦，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效法祂的死</a:t>
            </a:r>
            <a:r>
              <a:rPr lang="zh-CN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CN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腓立比书</a:t>
            </a:r>
            <a:r>
              <a:rPr lang="en-US" altLang="zh-TW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3:10</a:t>
            </a:r>
            <a:r>
              <a:rPr lang="zh-CN" altLang="en-US" sz="48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4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48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0269D-0F71-EDF0-A01B-BFCE7E41F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070" y="-1143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EA1FB-E58E-67A2-FADC-BEF86B51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26275"/>
            <a:ext cx="8229600" cy="519988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我已经与基督同钉十字架，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现在活着的不再是我，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乃是基督在我里面活着。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并且我如今在肉身活着，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是因信神的儿子而活，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祂是爱我，为我舍己。 </a:t>
            </a:r>
            <a:endParaRPr lang="en-US" altLang="zh-TW" sz="56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4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57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5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加拉太书</a:t>
            </a:r>
            <a:r>
              <a:rPr lang="en-US" altLang="zh-TW" sz="5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2:20</a:t>
            </a:r>
            <a:r>
              <a:rPr lang="zh-CN" altLang="en-US" sz="57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TW" sz="57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5784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46C00-D12E-0EAD-19DA-6A74AFE59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主啊！我今来</a:t>
            </a:r>
            <a:r>
              <a:rPr lang="zh-CN" altLang="en-US" sz="2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sz="1800" dirty="0">
                <a:hlinkClick r:id="rId3"/>
              </a:rPr>
              <a:t>https://www.youtube.com/watch?v=oTSto1guT4U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0B0CA9-58CF-614D-7DCC-DC916A574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4062"/>
            <a:ext cx="8229600" cy="57393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我心何等欢喜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因听救主说道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我为你罪流出宝血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使你同得荣耀。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（副歌）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主啊！我今来，我今来就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祢！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求主洗净我罪愆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洗净在宝血里 </a:t>
            </a:r>
            <a:endParaRPr lang="en-US" altLang="zh-CN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我本软弱可怜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行善毫无能力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惟主能显救恩奇功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救我脱离罪权。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求主赐我圣灵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充满在我的心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更求我主恩上加恩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CN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变成救主容形。 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3273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549A4-5C85-0D0F-50EC-05BF6175C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因祂活着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en-US" altLang="zh-CN" sz="1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hlinkClick r:id="rId2"/>
              </a:rPr>
              <a:t>https://www.youtube.com/watch?v=r1Fzv-GHN7k</a:t>
            </a:r>
            <a:br>
              <a:rPr lang="en-US" altLang="zh-CN" sz="16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BA96E-5349-FE28-3395-477100C94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211283"/>
            <a:ext cx="8473044" cy="55339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神赐爱子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祂名叫耶稣</a:t>
            </a:r>
            <a:r>
              <a:rPr lang="zh-CN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 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祂赐下爱 医治 宽恕 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祂舍生命 使我得拯救 那空坟墓就是我的得救记号 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2000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（副歌）</a:t>
            </a: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因祂活着 我能面对明天 因祂活着 不再惧怕 </a:t>
            </a:r>
            <a:endParaRPr lang="en-US" altLang="zh-TW" sz="3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30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我深知道祂掌管明天 生命充满了希望 只因祂活着 </a:t>
            </a:r>
            <a:endParaRPr lang="en-US" altLang="zh-TW" sz="30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9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何等甘甜 靠耶稣基督祂带给我 满足喜乐 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更觉安慰 乃是我确信 我能面对未来坎坷 因主活着 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28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我有一天 会渡生命河 人生苦难 一一攻克 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2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藉主耶稣战胜了死亡 我将看到祂荣耀光 见祂活着 </a:t>
            </a:r>
            <a:endParaRPr lang="en-US" altLang="zh-TW" sz="2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5793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1646F-3E71-5521-C3AD-55EBC587A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39CBC-392D-46C5-EDDB-5F14B9ACA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27537"/>
            <a:ext cx="8229600" cy="606326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altLang="zh-CN" sz="77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《</a:t>
            </a:r>
            <a:r>
              <a:rPr lang="zh-TW" altLang="en-US" sz="77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耶稣是基督</a:t>
            </a:r>
            <a:r>
              <a:rPr lang="en-US" altLang="zh-CN" sz="77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》</a:t>
            </a:r>
            <a:endParaRPr lang="en-US" altLang="zh-TW" sz="7700" b="1" i="0" dirty="0">
              <a:solidFill>
                <a:schemeClr val="accent6">
                  <a:lumMod val="75000"/>
                </a:schemeClr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因她所怀的孕是从圣灵来的。 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她将要生一个儿子，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你要给祂起名叫</a:t>
            </a:r>
            <a:r>
              <a:rPr lang="zh-TW" altLang="en-US" sz="5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因</a:t>
            </a:r>
            <a:r>
              <a:rPr lang="zh-TW" altLang="en-US" sz="5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祂要将自己的百姓从罪恶里救出来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。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这一切的事成就，是要应验主借先知所说的话说：</a:t>
            </a:r>
            <a:endParaRPr lang="en-US" altLang="zh-TW" sz="4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 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必有童女怀孕生子，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人要称祂的名为以马内利。”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“</a:t>
            </a:r>
            <a:r>
              <a:rPr lang="zh-TW" altLang="en-US" sz="5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以马内利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”翻出来就是“</a:t>
            </a:r>
            <a:r>
              <a:rPr lang="zh-TW" altLang="en-US" sz="5100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神与我们同在</a:t>
            </a:r>
            <a:r>
              <a:rPr lang="zh-TW" altLang="en-US" sz="51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”。</a:t>
            </a:r>
            <a:endParaRPr lang="en-US" altLang="zh-TW" sz="51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</a:t>
            </a:r>
            <a:r>
              <a:rPr lang="zh-TW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马太福音</a:t>
            </a:r>
            <a:r>
              <a:rPr lang="en-US" altLang="zh-CN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1:20-23</a:t>
            </a:r>
            <a:r>
              <a:rPr lang="zh-CN" altLang="en-US" sz="4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085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8557F-E60D-88DC-10E5-214C9B5A3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</a:t>
            </a:r>
            <a:r>
              <a:rPr lang="zh-CN" altLang="en-US" sz="54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：耶稣</a:t>
            </a:r>
            <a:r>
              <a:rPr lang="en-US" sz="54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基督的门徒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A0C8E-F839-2F2F-53AB-DE4DA157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785" y="1600200"/>
            <a:ext cx="8932983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39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耶稣救世主</a:t>
            </a:r>
            <a:r>
              <a:rPr lang="zh-CN" altLang="en-US" sz="39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：拯</a:t>
            </a:r>
            <a:r>
              <a:rPr lang="en-US" sz="39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救全人类</a:t>
            </a:r>
            <a:r>
              <a:rPr lang="zh-CN" altLang="en-US" sz="39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，解决</a:t>
            </a:r>
            <a:r>
              <a:rPr lang="en-US" sz="3900" b="1" dirty="0" err="1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罪与死问题</a:t>
            </a:r>
            <a:endParaRPr lang="en-US" sz="39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</a:t>
            </a:r>
            <a:r>
              <a:rPr lang="en-US" altLang="zh-CN" sz="48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=</a:t>
            </a:r>
            <a:r>
              <a:rPr lang="en-US" sz="4800" b="1" dirty="0" err="1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弥赛亚</a:t>
            </a:r>
            <a:endParaRPr lang="en-US" altLang="zh-CN" sz="48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君王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：万王之王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祭司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：代罪羔羊赎罪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先知</a:t>
            </a:r>
            <a:r>
              <a:rPr lang="zh-CN" altLang="en-US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：传神话语从亘古到永远</a:t>
            </a:r>
            <a:endParaRPr lang="en-US" altLang="zh-CN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3900" b="1" dirty="0">
                <a:solidFill>
                  <a:schemeClr val="accent6">
                    <a:lumMod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作主耶稣基督门徒：</a:t>
            </a:r>
            <a:endParaRPr lang="en-US" altLang="zh-CN" sz="3900" b="1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200" b="1" dirty="0">
                <a:solidFill>
                  <a:srgbClr val="7030A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终身学习，谦卑顺服，紧紧跟随，承接使命 </a:t>
            </a:r>
            <a:endParaRPr lang="en-US" sz="4200" b="1" dirty="0">
              <a:solidFill>
                <a:srgbClr val="7030A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2600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AD2F6-42E5-6A03-D627-3E56B05E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i="0" dirty="0">
                <a:solidFill>
                  <a:schemeClr val="accent6">
                    <a:lumMod val="75000"/>
                  </a:schemeClr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保罗以自己为罪魁还是蒙恩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132DF-E1A0-7084-4710-D552B9E16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81761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基督耶稣降世，为要拯救罪人。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这话是可信的，是十分可佩服的。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在罪人中我是个罪魁！ </a:t>
            </a:r>
            <a:r>
              <a:rPr lang="en-US" altLang="zh-TW" b="1" i="0" u="none" strike="noStrike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 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然而我蒙了怜悯，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是因耶稣基督要在我这罪魁身上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显明祂一切的忍耐，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给后来信祂得永生的人做榜样。 </a:t>
            </a: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但愿尊贵、荣耀归于那不能朽坏、不能看见、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永世的君王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，</a:t>
            </a:r>
            <a:r>
              <a:rPr lang="zh-TW" altLang="en-US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独一的神，直到永永远远！阿门。</a:t>
            </a:r>
            <a:endParaRPr lang="en-US" altLang="zh-TW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(提摩太前书</a:t>
            </a:r>
            <a:r>
              <a:rPr lang="en-US" altLang="zh-CN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1:15-17</a:t>
            </a:r>
            <a:r>
              <a:rPr lang="zh-CN" altLang="en-US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76133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B5B423A-57CC-4C58-AA26-8E2E862B03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3912768" cy="3994777"/>
          </a:xfrm>
          <a:custGeom>
            <a:avLst/>
            <a:gdLst>
              <a:gd name="connsiteX0" fmla="*/ 1945461 w 5217023"/>
              <a:gd name="connsiteY0" fmla="*/ 3787398 h 3994777"/>
              <a:gd name="connsiteX1" fmla="*/ 1942113 w 5217023"/>
              <a:gd name="connsiteY1" fmla="*/ 3790053 h 3994777"/>
              <a:gd name="connsiteX2" fmla="*/ 1946982 w 5217023"/>
              <a:gd name="connsiteY2" fmla="*/ 3787990 h 3994777"/>
              <a:gd name="connsiteX3" fmla="*/ 1945461 w 5217023"/>
              <a:gd name="connsiteY3" fmla="*/ 3787398 h 3994777"/>
              <a:gd name="connsiteX4" fmla="*/ 0 w 5217023"/>
              <a:gd name="connsiteY4" fmla="*/ 0 h 3994777"/>
              <a:gd name="connsiteX5" fmla="*/ 5030958 w 5217023"/>
              <a:gd name="connsiteY5" fmla="*/ 0 h 3994777"/>
              <a:gd name="connsiteX6" fmla="*/ 5046198 w 5217023"/>
              <a:gd name="connsiteY6" fmla="*/ 153449 h 3994777"/>
              <a:gd name="connsiteX7" fmla="*/ 5055729 w 5217023"/>
              <a:gd name="connsiteY7" fmla="*/ 415828 h 3994777"/>
              <a:gd name="connsiteX8" fmla="*/ 4735242 w 5217023"/>
              <a:gd name="connsiteY8" fmla="*/ 1867130 h 3994777"/>
              <a:gd name="connsiteX9" fmla="*/ 3907395 w 5217023"/>
              <a:gd name="connsiteY9" fmla="*/ 2938441 h 3994777"/>
              <a:gd name="connsiteX10" fmla="*/ 3946497 w 5217023"/>
              <a:gd name="connsiteY10" fmla="*/ 2908567 h 3994777"/>
              <a:gd name="connsiteX11" fmla="*/ 4585421 w 5217023"/>
              <a:gd name="connsiteY11" fmla="*/ 2188401 h 3994777"/>
              <a:gd name="connsiteX12" fmla="*/ 5142585 w 5217023"/>
              <a:gd name="connsiteY12" fmla="*/ 276891 h 3994777"/>
              <a:gd name="connsiteX13" fmla="*/ 5121833 w 5217023"/>
              <a:gd name="connsiteY13" fmla="*/ 30208 h 3994777"/>
              <a:gd name="connsiteX14" fmla="*/ 5116229 w 5217023"/>
              <a:gd name="connsiteY14" fmla="*/ 0 h 3994777"/>
              <a:gd name="connsiteX15" fmla="*/ 5184724 w 5217023"/>
              <a:gd name="connsiteY15" fmla="*/ 0 h 3994777"/>
              <a:gd name="connsiteX16" fmla="*/ 5196265 w 5217023"/>
              <a:gd name="connsiteY16" fmla="*/ 66113 h 3994777"/>
              <a:gd name="connsiteX17" fmla="*/ 5058603 w 5217023"/>
              <a:gd name="connsiteY17" fmla="*/ 1368242 h 3994777"/>
              <a:gd name="connsiteX18" fmla="*/ 4096624 w 5217023"/>
              <a:gd name="connsiteY18" fmla="*/ 2870829 h 3994777"/>
              <a:gd name="connsiteX19" fmla="*/ 3833203 w 5217023"/>
              <a:gd name="connsiteY19" fmla="*/ 3092190 h 3994777"/>
              <a:gd name="connsiteX20" fmla="*/ 3536509 w 5217023"/>
              <a:gd name="connsiteY20" fmla="*/ 3297128 h 3994777"/>
              <a:gd name="connsiteX21" fmla="*/ 3148966 w 5217023"/>
              <a:gd name="connsiteY21" fmla="*/ 3485478 h 3994777"/>
              <a:gd name="connsiteX22" fmla="*/ 1860557 w 5217023"/>
              <a:gd name="connsiteY22" fmla="*/ 3880910 h 3994777"/>
              <a:gd name="connsiteX23" fmla="*/ 573715 w 5217023"/>
              <a:gd name="connsiteY23" fmla="*/ 3983764 h 3994777"/>
              <a:gd name="connsiteX24" fmla="*/ 108410 w 5217023"/>
              <a:gd name="connsiteY24" fmla="*/ 3908816 h 3994777"/>
              <a:gd name="connsiteX25" fmla="*/ 0 w 5217023"/>
              <a:gd name="connsiteY25" fmla="*/ 3876793 h 3994777"/>
              <a:gd name="connsiteX26" fmla="*/ 0 w 5217023"/>
              <a:gd name="connsiteY26" fmla="*/ 3802912 h 3994777"/>
              <a:gd name="connsiteX27" fmla="*/ 36975 w 5217023"/>
              <a:gd name="connsiteY27" fmla="*/ 3815954 h 3994777"/>
              <a:gd name="connsiteX28" fmla="*/ 561628 w 5217023"/>
              <a:gd name="connsiteY28" fmla="*/ 3912655 h 3994777"/>
              <a:gd name="connsiteX29" fmla="*/ 1683086 w 5217023"/>
              <a:gd name="connsiteY29" fmla="*/ 3844334 h 3994777"/>
              <a:gd name="connsiteX30" fmla="*/ 1806023 w 5217023"/>
              <a:gd name="connsiteY30" fmla="*/ 3820992 h 3994777"/>
              <a:gd name="connsiteX31" fmla="*/ 1921817 w 5217023"/>
              <a:gd name="connsiteY31" fmla="*/ 3795747 h 3994777"/>
              <a:gd name="connsiteX32" fmla="*/ 1243689 w 5217023"/>
              <a:gd name="connsiteY32" fmla="*/ 3846539 h 3994777"/>
              <a:gd name="connsiteX33" fmla="*/ 62875 w 5217023"/>
              <a:gd name="connsiteY33" fmla="*/ 3668143 h 3994777"/>
              <a:gd name="connsiteX34" fmla="*/ 0 w 5217023"/>
              <a:gd name="connsiteY34" fmla="*/ 3644185 h 3994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17023" h="3994777">
                <a:moveTo>
                  <a:pt x="1945461" y="3787398"/>
                </a:moveTo>
                <a:lnTo>
                  <a:pt x="1942113" y="3790053"/>
                </a:lnTo>
                <a:lnTo>
                  <a:pt x="1946982" y="3787990"/>
                </a:lnTo>
                <a:cubicBezTo>
                  <a:pt x="1946982" y="3787990"/>
                  <a:pt x="1946379" y="3787019"/>
                  <a:pt x="1945461" y="3787398"/>
                </a:cubicBezTo>
                <a:close/>
                <a:moveTo>
                  <a:pt x="0" y="0"/>
                </a:moveTo>
                <a:lnTo>
                  <a:pt x="5030958" y="0"/>
                </a:lnTo>
                <a:lnTo>
                  <a:pt x="5046198" y="153449"/>
                </a:lnTo>
                <a:cubicBezTo>
                  <a:pt x="5052189" y="240558"/>
                  <a:pt x="5055458" y="328007"/>
                  <a:pt x="5055729" y="415828"/>
                </a:cubicBezTo>
                <a:cubicBezTo>
                  <a:pt x="5057604" y="923672"/>
                  <a:pt x="4959210" y="1409054"/>
                  <a:pt x="4735242" y="1867130"/>
                </a:cubicBezTo>
                <a:cubicBezTo>
                  <a:pt x="4533284" y="2280198"/>
                  <a:pt x="4248921" y="2629330"/>
                  <a:pt x="3907395" y="2938441"/>
                </a:cubicBezTo>
                <a:cubicBezTo>
                  <a:pt x="3922498" y="2931535"/>
                  <a:pt x="3935859" y="2921330"/>
                  <a:pt x="3946497" y="2908567"/>
                </a:cubicBezTo>
                <a:cubicBezTo>
                  <a:pt x="4193494" y="2700987"/>
                  <a:pt x="4408756" y="2458364"/>
                  <a:pt x="4585421" y="2188401"/>
                </a:cubicBezTo>
                <a:cubicBezTo>
                  <a:pt x="4967641" y="1608533"/>
                  <a:pt x="5169304" y="975361"/>
                  <a:pt x="5142585" y="276891"/>
                </a:cubicBezTo>
                <a:cubicBezTo>
                  <a:pt x="5139764" y="194215"/>
                  <a:pt x="5132824" y="111888"/>
                  <a:pt x="5121833" y="30208"/>
                </a:cubicBezTo>
                <a:lnTo>
                  <a:pt x="5116229" y="0"/>
                </a:lnTo>
                <a:lnTo>
                  <a:pt x="5184724" y="0"/>
                </a:lnTo>
                <a:lnTo>
                  <a:pt x="5196265" y="66113"/>
                </a:lnTo>
                <a:cubicBezTo>
                  <a:pt x="5249921" y="496647"/>
                  <a:pt x="5197997" y="931171"/>
                  <a:pt x="5058603" y="1368242"/>
                </a:cubicBezTo>
                <a:cubicBezTo>
                  <a:pt x="4872414" y="1953929"/>
                  <a:pt x="4544298" y="2451351"/>
                  <a:pt x="4096624" y="2870829"/>
                </a:cubicBezTo>
                <a:cubicBezTo>
                  <a:pt x="4012832" y="2949426"/>
                  <a:pt x="3924415" y="3022439"/>
                  <a:pt x="3833203" y="3092190"/>
                </a:cubicBezTo>
                <a:cubicBezTo>
                  <a:pt x="3741992" y="3161943"/>
                  <a:pt x="3648667" y="3225510"/>
                  <a:pt x="3536509" y="3297128"/>
                </a:cubicBezTo>
                <a:cubicBezTo>
                  <a:pt x="3427215" y="3372735"/>
                  <a:pt x="3288598" y="3430233"/>
                  <a:pt x="3148966" y="3485478"/>
                </a:cubicBezTo>
                <a:cubicBezTo>
                  <a:pt x="2729930" y="3651299"/>
                  <a:pt x="2302194" y="3788890"/>
                  <a:pt x="1860557" y="3880910"/>
                </a:cubicBezTo>
                <a:cubicBezTo>
                  <a:pt x="1435974" y="3969444"/>
                  <a:pt x="1008052" y="4017957"/>
                  <a:pt x="573715" y="3983764"/>
                </a:cubicBezTo>
                <a:cubicBezTo>
                  <a:pt x="415134" y="3971300"/>
                  <a:pt x="259585" y="3947743"/>
                  <a:pt x="108410" y="3908816"/>
                </a:cubicBezTo>
                <a:lnTo>
                  <a:pt x="0" y="3876793"/>
                </a:lnTo>
                <a:lnTo>
                  <a:pt x="0" y="3802912"/>
                </a:lnTo>
                <a:lnTo>
                  <a:pt x="36975" y="3815954"/>
                </a:lnTo>
                <a:cubicBezTo>
                  <a:pt x="206404" y="3867475"/>
                  <a:pt x="382020" y="3897326"/>
                  <a:pt x="561628" y="3912655"/>
                </a:cubicBezTo>
                <a:cubicBezTo>
                  <a:pt x="938583" y="3944832"/>
                  <a:pt x="1311814" y="3910697"/>
                  <a:pt x="1683086" y="3844334"/>
                </a:cubicBezTo>
                <a:cubicBezTo>
                  <a:pt x="1724123" y="3837151"/>
                  <a:pt x="1765097" y="3829374"/>
                  <a:pt x="1806023" y="3820992"/>
                </a:cubicBezTo>
                <a:cubicBezTo>
                  <a:pt x="1844740" y="3813079"/>
                  <a:pt x="1883218" y="3804161"/>
                  <a:pt x="1921817" y="3795747"/>
                </a:cubicBezTo>
                <a:cubicBezTo>
                  <a:pt x="1697011" y="3826435"/>
                  <a:pt x="1470551" y="3843387"/>
                  <a:pt x="1243689" y="3846539"/>
                </a:cubicBezTo>
                <a:cubicBezTo>
                  <a:pt x="839058" y="3849054"/>
                  <a:pt x="443424" y="3800206"/>
                  <a:pt x="62875" y="3668143"/>
                </a:cubicBezTo>
                <a:lnTo>
                  <a:pt x="0" y="364418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0846" y="249382"/>
            <a:ext cx="3593595" cy="2968831"/>
          </a:xfrm>
        </p:spPr>
        <p:txBody>
          <a:bodyPr anchor="t">
            <a:noAutofit/>
          </a:bodyPr>
          <a:lstStyle/>
          <a:p>
            <a:r>
              <a:rPr lang="zh-TW" alt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基督徒</a:t>
            </a:r>
            <a:br>
              <a:rPr lang="en-US" altLang="zh-TW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拥有</a:t>
            </a:r>
            <a:br>
              <a:rPr lang="en-US" altLang="zh-TW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复活生命</a:t>
            </a:r>
            <a:br>
              <a:rPr lang="en-US" altLang="zh-TW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r>
              <a:rPr lang="zh-TW" altLang="en-US" sz="4800" b="1" dirty="0">
                <a:solidFill>
                  <a:srgbClr val="FFFFFF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宝贵意义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B50B3EF-4A7E-EE63-E254-A0C92D0CF7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9817610"/>
              </p:ext>
            </p:extLst>
          </p:nvPr>
        </p:nvGraphicFramePr>
        <p:xfrm>
          <a:off x="3812146" y="249382"/>
          <a:ext cx="5203065" cy="6495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7624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A1BD-E17A-AB72-ED6D-0780F6C47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23DE-DF1E-FC2E-6F95-CF1E1508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若基督没有复活，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我们所传的便是枉然，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60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你们所信的也是枉然。</a:t>
            </a: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60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</a:t>
            </a:r>
            <a:r>
              <a:rPr lang="zh-TW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林多前书</a:t>
            </a:r>
            <a:r>
              <a:rPr lang="en-US" altLang="zh-TW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15:14</a:t>
            </a:r>
            <a:r>
              <a:rPr lang="zh-CN" altLang="en-US" sz="6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6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60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7A1BD-E17A-AB72-ED6D-0780F6C47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V="1">
            <a:off x="457200" y="-593766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E23DE-DF1E-FC2E-6F95-CF1E1508C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39486"/>
            <a:ext cx="8229600" cy="548667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基督若没有复活，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你们的信便是徒然，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你们仍在罪里。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3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就是在基督里睡了的人，也灭亡了。</a:t>
            </a:r>
            <a:endParaRPr lang="en-US" altLang="zh-TW" sz="43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我们若靠基督只在今生有指望，</a:t>
            </a:r>
            <a:endParaRPr lang="en-US" altLang="zh-TW" sz="4800" b="1" i="0" dirty="0">
              <a:solidFill>
                <a:srgbClr val="0070C0"/>
              </a:solidFill>
              <a:effectLst/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TW" altLang="en-US" sz="48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就算比众人更可怜！</a:t>
            </a:r>
            <a:br>
              <a:rPr lang="zh-TW" altLang="en-US" sz="3600" b="1" i="0" dirty="0">
                <a:solidFill>
                  <a:srgbClr val="0070C0"/>
                </a:solidFill>
                <a:effectLst/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en-US" altLang="zh-TW" sz="36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 algn="ctr">
              <a:buNone/>
            </a:pP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（哥</a:t>
            </a:r>
            <a:r>
              <a:rPr lang="zh-TW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林多前书</a:t>
            </a:r>
            <a:r>
              <a:rPr lang="en-US" altLang="zh-TW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15:17-19</a:t>
            </a:r>
            <a:r>
              <a:rPr lang="zh-CN" altLang="en-US" sz="4000" b="1" dirty="0">
                <a:solidFill>
                  <a:srgbClr val="0070C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）</a:t>
            </a:r>
            <a:endParaRPr lang="en-US" altLang="zh-CN" sz="40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altLang="zh-TW" sz="3200" b="1" dirty="0">
              <a:solidFill>
                <a:srgbClr val="0070C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67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1624</Words>
  <Application>Microsoft Macintosh PowerPoint</Application>
  <PresentationFormat>On-screen Show (4:3)</PresentationFormat>
  <Paragraphs>224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Microsoft YaHei UI</vt:lpstr>
      <vt:lpstr>Arial</vt:lpstr>
      <vt:lpstr>Calibri</vt:lpstr>
      <vt:lpstr>Office Theme</vt:lpstr>
      <vt:lpstr>耶稣基督 道成肉身 降世为人   从死到生 荣耀复活</vt:lpstr>
      <vt:lpstr>复活 的 生命</vt:lpstr>
      <vt:lpstr> 因祂活着 https://www.youtube.com/watch?v=r1Fzv-GHN7k </vt:lpstr>
      <vt:lpstr>PowerPoint Presentation</vt:lpstr>
      <vt:lpstr>基督徒：耶稣基督的门徒</vt:lpstr>
      <vt:lpstr>保罗以自己为罪魁还是蒙恩</vt:lpstr>
      <vt:lpstr>基督徒 拥有 复活生命 宝贵意义</vt:lpstr>
      <vt:lpstr>PowerPoint Presentation</vt:lpstr>
      <vt:lpstr>PowerPoint Presentation</vt:lpstr>
      <vt:lpstr>PowerPoint Presentation</vt:lpstr>
      <vt:lpstr>PowerPoint Presentation</vt:lpstr>
      <vt:lpstr>愿作拥有复活生命的基督徒</vt:lpstr>
      <vt:lpstr>                                                             耶稣复活    1. 复活信仰 真理根基</vt:lpstr>
      <vt:lpstr>PowerPoint Presentation</vt:lpstr>
      <vt:lpstr>PowerPoint Presentation</vt:lpstr>
      <vt:lpstr>PowerPoint Presentation</vt:lpstr>
      <vt:lpstr>PowerPoint Presentation</vt:lpstr>
      <vt:lpstr>           出死入生    2.  复活经历 身份印证</vt:lpstr>
      <vt:lpstr>PowerPoint Presentation</vt:lpstr>
      <vt:lpstr>PowerPoint Presentation</vt:lpstr>
      <vt:lpstr>PowerPoint Presentation</vt:lpstr>
      <vt:lpstr>PowerPoint Presentation</vt:lpstr>
      <vt:lpstr>                     天天更新  3.  复活荣耀 福音核心 </vt:lpstr>
      <vt:lpstr>PowerPoint Presentation</vt:lpstr>
      <vt:lpstr>PowerPoint Presentation</vt:lpstr>
      <vt:lpstr>PowerPoint Presentation</vt:lpstr>
      <vt:lpstr>PowerPoint Presentation</vt:lpstr>
      <vt:lpstr>主啊！我今来 https://www.youtube.com/watch?v=oTSto1guT4U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复活的生命</dc:title>
  <dc:subject/>
  <dc:creator/>
  <cp:keywords/>
  <dc:description>generated using python-pptx</dc:description>
  <cp:lastModifiedBy>Minchi Ho Pi</cp:lastModifiedBy>
  <cp:revision>14</cp:revision>
  <dcterms:created xsi:type="dcterms:W3CDTF">2013-01-27T09:14:16Z</dcterms:created>
  <dcterms:modified xsi:type="dcterms:W3CDTF">2026-04-01T00:39:03Z</dcterms:modified>
  <cp:category/>
</cp:coreProperties>
</file>