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9" r:id="rId3"/>
    <p:sldId id="281" r:id="rId4"/>
    <p:sldId id="294" r:id="rId5"/>
    <p:sldId id="278" r:id="rId6"/>
    <p:sldId id="257" r:id="rId7"/>
    <p:sldId id="282" r:id="rId8"/>
    <p:sldId id="258" r:id="rId9"/>
    <p:sldId id="293" r:id="rId10"/>
    <p:sldId id="292" r:id="rId11"/>
    <p:sldId id="290" r:id="rId12"/>
    <p:sldId id="299" r:id="rId13"/>
    <p:sldId id="268" r:id="rId14"/>
    <p:sldId id="260" r:id="rId15"/>
    <p:sldId id="261" r:id="rId16"/>
    <p:sldId id="342" r:id="rId17"/>
    <p:sldId id="295" r:id="rId18"/>
    <p:sldId id="341" r:id="rId19"/>
    <p:sldId id="343" r:id="rId20"/>
    <p:sldId id="296" r:id="rId21"/>
    <p:sldId id="344" r:id="rId22"/>
    <p:sldId id="297" r:id="rId23"/>
    <p:sldId id="286" r:id="rId24"/>
    <p:sldId id="298" r:id="rId25"/>
    <p:sldId id="285" r:id="rId26"/>
    <p:sldId id="303" r:id="rId27"/>
    <p:sldId id="262" r:id="rId28"/>
    <p:sldId id="301" r:id="rId29"/>
    <p:sldId id="277" r:id="rId30"/>
    <p:sldId id="300" r:id="rId31"/>
    <p:sldId id="302" r:id="rId32"/>
    <p:sldId id="339" r:id="rId33"/>
    <p:sldId id="275" r:id="rId34"/>
    <p:sldId id="263" r:id="rId35"/>
    <p:sldId id="276" r:id="rId36"/>
    <p:sldId id="291" r:id="rId37"/>
    <p:sldId id="326" r:id="rId38"/>
    <p:sldId id="335" r:id="rId39"/>
    <p:sldId id="338" r:id="rId40"/>
    <p:sldId id="336" r:id="rId41"/>
    <p:sldId id="340" r:id="rId42"/>
    <p:sldId id="267" r:id="rId43"/>
    <p:sldId id="345" r:id="rId44"/>
    <p:sldId id="330" r:id="rId45"/>
    <p:sldId id="331" r:id="rId46"/>
    <p:sldId id="332" r:id="rId47"/>
    <p:sldId id="333" r:id="rId48"/>
    <p:sldId id="334" r:id="rId49"/>
    <p:sldId id="280" r:id="rId50"/>
    <p:sldId id="34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05"/>
  </p:normalViewPr>
  <p:slideViewPr>
    <p:cSldViewPr snapToGrid="0" snapToObjects="1">
      <p:cViewPr>
        <p:scale>
          <a:sx n="113" d="100"/>
          <a:sy n="113" d="100"/>
        </p:scale>
        <p:origin x="139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9079A-9D49-463B-91DF-81E6A4E73312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D33B77-3FC1-46C4-A09E-6377B3D79F57}">
      <dgm:prSet/>
      <dgm:spPr/>
      <dgm:t>
        <a:bodyPr/>
        <a:lstStyle/>
        <a:p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魂：對真理</a:t>
          </a:r>
          <a:endParaRPr lang="en-US" altLang="zh-TW" b="1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通读</a:t>
          </a:r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聖經</a:t>
          </a:r>
          <a:endParaRPr lang="en-US" altLang="zh-TW" b="1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基督中心</a:t>
          </a:r>
          <a:endParaRPr lang="en-US" b="1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4E6C98B-B5E6-4849-9753-974FD928CA19}" type="parTrans" cxnId="{9248DED8-221D-4519-AAF0-537FB9CA6FDA}">
      <dgm:prSet/>
      <dgm:spPr/>
      <dgm:t>
        <a:bodyPr/>
        <a:lstStyle/>
        <a:p>
          <a:endParaRPr lang="en-US"/>
        </a:p>
      </dgm:t>
    </dgm:pt>
    <dgm:pt modelId="{6F2DE4BB-9304-4B5A-A9DE-4CBB3452BEFE}" type="sibTrans" cxnId="{9248DED8-221D-4519-AAF0-537FB9CA6FDA}">
      <dgm:prSet/>
      <dgm:spPr/>
      <dgm:t>
        <a:bodyPr/>
        <a:lstStyle/>
        <a:p>
          <a:endParaRPr lang="en-US"/>
        </a:p>
      </dgm:t>
    </dgm:pt>
    <dgm:pt modelId="{E262A456-9D2D-4C64-AF78-1FA99BD3D419}">
      <dgm:prSet custT="1"/>
      <dgm:spPr/>
      <dgm:t>
        <a:bodyPr/>
        <a:lstStyle/>
        <a:p>
          <a:r>
            <a:rPr 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體：對世界</a:t>
          </a:r>
          <a:endParaRPr lang="en-US" altLang="zh-TW" sz="28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荣神益人</a:t>
          </a:r>
          <a:endParaRPr lang="en-US" altLang="zh-TW" sz="28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金錢</a:t>
          </a:r>
          <a:r>
            <a:rPr lang="zh-TW" altLang="en-US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公允</a:t>
          </a:r>
          <a:endParaRPr lang="en-US" altLang="zh-TW" sz="28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追求</a:t>
          </a:r>
          <a:r>
            <a:rPr 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公義</a:t>
          </a:r>
          <a:endParaRPr lang="en-US" altLang="zh-TW" sz="28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2000" b="1" dirty="0" err="1">
              <a:solidFill>
                <a:srgbClr val="FF0000"/>
              </a:solidFill>
              <a:latin typeface="Kaiti TC" panose="02010600040101010101" pitchFamily="2" charset="-120"/>
              <a:ea typeface="Kaiti TC" panose="02010600040101010101" pitchFamily="2" charset="-120"/>
            </a:rPr>
            <a:t>何畢敏芝師母分享</a:t>
          </a:r>
          <a:endParaRPr lang="en-US" sz="1050" b="1" dirty="0">
            <a:solidFill>
              <a:srgbClr val="FF0000"/>
            </a:solidFill>
          </a:endParaRPr>
        </a:p>
      </dgm:t>
    </dgm:pt>
    <dgm:pt modelId="{61632105-7E19-4192-856D-795E2AEB9831}" type="parTrans" cxnId="{F4C7196C-048B-4588-8DE6-FD29F90C244E}">
      <dgm:prSet/>
      <dgm:spPr/>
      <dgm:t>
        <a:bodyPr/>
        <a:lstStyle/>
        <a:p>
          <a:endParaRPr lang="en-US"/>
        </a:p>
      </dgm:t>
    </dgm:pt>
    <dgm:pt modelId="{30F28501-60FE-4E92-AD5B-8A5EAEAF0FEE}" type="sibTrans" cxnId="{F4C7196C-048B-4588-8DE6-FD29F90C244E}">
      <dgm:prSet/>
      <dgm:spPr/>
      <dgm:t>
        <a:bodyPr/>
        <a:lstStyle/>
        <a:p>
          <a:endParaRPr lang="en-US"/>
        </a:p>
      </dgm:t>
    </dgm:pt>
    <dgm:pt modelId="{4BF4F236-FAD0-400C-88B5-FB8B319566D5}">
      <dgm:prSet/>
      <dgm:spPr/>
      <dgm:t>
        <a:bodyPr/>
        <a:lstStyle/>
        <a:p>
          <a:r>
            <a:rPr 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靈：對</a:t>
          </a:r>
          <a:r>
            <a: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真</a:t>
          </a:r>
          <a:r>
            <a:rPr 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</a:t>
          </a:r>
          <a:endParaRPr lang="en-US" altLang="zh-TW" b="1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诚心</a:t>
          </a:r>
          <a:r>
            <a:rPr 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敬拜</a:t>
          </a:r>
          <a:endParaRPr lang="en-US" altLang="zh-TW" b="1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与主相遇</a:t>
          </a:r>
          <a:r>
            <a:rPr 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b="1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A1F12F9-738D-41F2-8AF4-57FC83EFF586}" type="parTrans" cxnId="{6B45A8EF-FED0-45BB-9CCC-4D91AC661C44}">
      <dgm:prSet/>
      <dgm:spPr/>
      <dgm:t>
        <a:bodyPr/>
        <a:lstStyle/>
        <a:p>
          <a:endParaRPr lang="en-US"/>
        </a:p>
      </dgm:t>
    </dgm:pt>
    <dgm:pt modelId="{0081DEC9-71B8-45A6-A9CA-7AF77C9DCA71}" type="sibTrans" cxnId="{6B45A8EF-FED0-45BB-9CCC-4D91AC661C44}">
      <dgm:prSet/>
      <dgm:spPr/>
      <dgm:t>
        <a:bodyPr/>
        <a:lstStyle/>
        <a:p>
          <a:endParaRPr lang="en-US"/>
        </a:p>
      </dgm:t>
    </dgm:pt>
    <dgm:pt modelId="{FC68BE4A-8F0C-CF41-930C-D6DF397CF832}" type="pres">
      <dgm:prSet presAssocID="{03B9079A-9D49-463B-91DF-81E6A4E73312}" presName="cycle" presStyleCnt="0">
        <dgm:presLayoutVars>
          <dgm:dir/>
          <dgm:resizeHandles val="exact"/>
        </dgm:presLayoutVars>
      </dgm:prSet>
      <dgm:spPr/>
    </dgm:pt>
    <dgm:pt modelId="{1F8E637B-75C8-B54F-89D3-8319FE97A6D2}" type="pres">
      <dgm:prSet presAssocID="{75D33B77-3FC1-46C4-A09E-6377B3D79F57}" presName="dummy" presStyleCnt="0"/>
      <dgm:spPr/>
    </dgm:pt>
    <dgm:pt modelId="{34EE1931-CBCC-5B4F-8C63-829EB2E6B4DC}" type="pres">
      <dgm:prSet presAssocID="{75D33B77-3FC1-46C4-A09E-6377B3D79F57}" presName="node" presStyleLbl="revTx" presStyleIdx="0" presStyleCnt="3" custScaleX="122942" custScaleY="112640">
        <dgm:presLayoutVars>
          <dgm:bulletEnabled val="1"/>
        </dgm:presLayoutVars>
      </dgm:prSet>
      <dgm:spPr/>
    </dgm:pt>
    <dgm:pt modelId="{2A26C555-943F-1144-BA17-E88B6355F695}" type="pres">
      <dgm:prSet presAssocID="{6F2DE4BB-9304-4B5A-A9DE-4CBB3452BEFE}" presName="sibTrans" presStyleLbl="node1" presStyleIdx="0" presStyleCnt="3"/>
      <dgm:spPr/>
    </dgm:pt>
    <dgm:pt modelId="{95441897-FC54-A74B-AA7D-6D0E87982C40}" type="pres">
      <dgm:prSet presAssocID="{E262A456-9D2D-4C64-AF78-1FA99BD3D419}" presName="dummy" presStyleCnt="0"/>
      <dgm:spPr/>
    </dgm:pt>
    <dgm:pt modelId="{DCAC0520-B01F-7540-8859-89E760E2E041}" type="pres">
      <dgm:prSet presAssocID="{E262A456-9D2D-4C64-AF78-1FA99BD3D419}" presName="node" presStyleLbl="revTx" presStyleIdx="1" presStyleCnt="3" custScaleX="119510" custScaleY="229472">
        <dgm:presLayoutVars>
          <dgm:bulletEnabled val="1"/>
        </dgm:presLayoutVars>
      </dgm:prSet>
      <dgm:spPr/>
    </dgm:pt>
    <dgm:pt modelId="{B920853A-C903-084A-80C2-58379782C136}" type="pres">
      <dgm:prSet presAssocID="{30F28501-60FE-4E92-AD5B-8A5EAEAF0FEE}" presName="sibTrans" presStyleLbl="node1" presStyleIdx="1" presStyleCnt="3"/>
      <dgm:spPr/>
    </dgm:pt>
    <dgm:pt modelId="{E3D2020D-F89E-2146-BB5F-3DA38BC64D0C}" type="pres">
      <dgm:prSet presAssocID="{4BF4F236-FAD0-400C-88B5-FB8B319566D5}" presName="dummy" presStyleCnt="0"/>
      <dgm:spPr/>
    </dgm:pt>
    <dgm:pt modelId="{34285DFE-9855-C94F-848D-E781B58F87A8}" type="pres">
      <dgm:prSet presAssocID="{4BF4F236-FAD0-400C-88B5-FB8B319566D5}" presName="node" presStyleLbl="revTx" presStyleIdx="2" presStyleCnt="3">
        <dgm:presLayoutVars>
          <dgm:bulletEnabled val="1"/>
        </dgm:presLayoutVars>
      </dgm:prSet>
      <dgm:spPr/>
    </dgm:pt>
    <dgm:pt modelId="{4223C863-2BC3-BD4D-A606-812EE1D823D9}" type="pres">
      <dgm:prSet presAssocID="{0081DEC9-71B8-45A6-A9CA-7AF77C9DCA71}" presName="sibTrans" presStyleLbl="node1" presStyleIdx="2" presStyleCnt="3"/>
      <dgm:spPr/>
    </dgm:pt>
  </dgm:ptLst>
  <dgm:cxnLst>
    <dgm:cxn modelId="{31D58315-5643-974B-AAC8-A3D12CB7ACA4}" type="presOf" srcId="{4BF4F236-FAD0-400C-88B5-FB8B319566D5}" destId="{34285DFE-9855-C94F-848D-E781B58F87A8}" srcOrd="0" destOrd="0" presId="urn:microsoft.com/office/officeart/2005/8/layout/cycle1"/>
    <dgm:cxn modelId="{CBBEE037-0135-D646-BC40-AFBE4715D38A}" type="presOf" srcId="{75D33B77-3FC1-46C4-A09E-6377B3D79F57}" destId="{34EE1931-CBCC-5B4F-8C63-829EB2E6B4DC}" srcOrd="0" destOrd="0" presId="urn:microsoft.com/office/officeart/2005/8/layout/cycle1"/>
    <dgm:cxn modelId="{4CA0EA69-8483-D748-9A53-034A16ADC0EF}" type="presOf" srcId="{6F2DE4BB-9304-4B5A-A9DE-4CBB3452BEFE}" destId="{2A26C555-943F-1144-BA17-E88B6355F695}" srcOrd="0" destOrd="0" presId="urn:microsoft.com/office/officeart/2005/8/layout/cycle1"/>
    <dgm:cxn modelId="{F4C7196C-048B-4588-8DE6-FD29F90C244E}" srcId="{03B9079A-9D49-463B-91DF-81E6A4E73312}" destId="{E262A456-9D2D-4C64-AF78-1FA99BD3D419}" srcOrd="1" destOrd="0" parTransId="{61632105-7E19-4192-856D-795E2AEB9831}" sibTransId="{30F28501-60FE-4E92-AD5B-8A5EAEAF0FEE}"/>
    <dgm:cxn modelId="{E2BE3771-CD8E-BA4B-A65B-4D08C70AF196}" type="presOf" srcId="{0081DEC9-71B8-45A6-A9CA-7AF77C9DCA71}" destId="{4223C863-2BC3-BD4D-A606-812EE1D823D9}" srcOrd="0" destOrd="0" presId="urn:microsoft.com/office/officeart/2005/8/layout/cycle1"/>
    <dgm:cxn modelId="{0A60AB87-5A49-3740-8DC8-71D181F6ABF8}" type="presOf" srcId="{E262A456-9D2D-4C64-AF78-1FA99BD3D419}" destId="{DCAC0520-B01F-7540-8859-89E760E2E041}" srcOrd="0" destOrd="0" presId="urn:microsoft.com/office/officeart/2005/8/layout/cycle1"/>
    <dgm:cxn modelId="{2BD5A68A-3DEF-3343-97C1-4887674B3D1F}" type="presOf" srcId="{30F28501-60FE-4E92-AD5B-8A5EAEAF0FEE}" destId="{B920853A-C903-084A-80C2-58379782C136}" srcOrd="0" destOrd="0" presId="urn:microsoft.com/office/officeart/2005/8/layout/cycle1"/>
    <dgm:cxn modelId="{DFABE8B4-816D-384F-A769-A05736346C77}" type="presOf" srcId="{03B9079A-9D49-463B-91DF-81E6A4E73312}" destId="{FC68BE4A-8F0C-CF41-930C-D6DF397CF832}" srcOrd="0" destOrd="0" presId="urn:microsoft.com/office/officeart/2005/8/layout/cycle1"/>
    <dgm:cxn modelId="{9248DED8-221D-4519-AAF0-537FB9CA6FDA}" srcId="{03B9079A-9D49-463B-91DF-81E6A4E73312}" destId="{75D33B77-3FC1-46C4-A09E-6377B3D79F57}" srcOrd="0" destOrd="0" parTransId="{84E6C98B-B5E6-4849-9753-974FD928CA19}" sibTransId="{6F2DE4BB-9304-4B5A-A9DE-4CBB3452BEFE}"/>
    <dgm:cxn modelId="{6B45A8EF-FED0-45BB-9CCC-4D91AC661C44}" srcId="{03B9079A-9D49-463B-91DF-81E6A4E73312}" destId="{4BF4F236-FAD0-400C-88B5-FB8B319566D5}" srcOrd="2" destOrd="0" parTransId="{1A1F12F9-738D-41F2-8AF4-57FC83EFF586}" sibTransId="{0081DEC9-71B8-45A6-A9CA-7AF77C9DCA71}"/>
    <dgm:cxn modelId="{AEBA6541-E95B-7B43-92F5-FB1E72029956}" type="presParOf" srcId="{FC68BE4A-8F0C-CF41-930C-D6DF397CF832}" destId="{1F8E637B-75C8-B54F-89D3-8319FE97A6D2}" srcOrd="0" destOrd="0" presId="urn:microsoft.com/office/officeart/2005/8/layout/cycle1"/>
    <dgm:cxn modelId="{3E2702FA-CCAB-A04A-8630-5F05A1252600}" type="presParOf" srcId="{FC68BE4A-8F0C-CF41-930C-D6DF397CF832}" destId="{34EE1931-CBCC-5B4F-8C63-829EB2E6B4DC}" srcOrd="1" destOrd="0" presId="urn:microsoft.com/office/officeart/2005/8/layout/cycle1"/>
    <dgm:cxn modelId="{D4A3D911-122C-D941-968A-23C001D9756E}" type="presParOf" srcId="{FC68BE4A-8F0C-CF41-930C-D6DF397CF832}" destId="{2A26C555-943F-1144-BA17-E88B6355F695}" srcOrd="2" destOrd="0" presId="urn:microsoft.com/office/officeart/2005/8/layout/cycle1"/>
    <dgm:cxn modelId="{E1BC7DDD-DCBA-6049-B25A-06D56E67F79A}" type="presParOf" srcId="{FC68BE4A-8F0C-CF41-930C-D6DF397CF832}" destId="{95441897-FC54-A74B-AA7D-6D0E87982C40}" srcOrd="3" destOrd="0" presId="urn:microsoft.com/office/officeart/2005/8/layout/cycle1"/>
    <dgm:cxn modelId="{E3A86FCE-B085-B440-B916-A526AA41AD18}" type="presParOf" srcId="{FC68BE4A-8F0C-CF41-930C-D6DF397CF832}" destId="{DCAC0520-B01F-7540-8859-89E760E2E041}" srcOrd="4" destOrd="0" presId="urn:microsoft.com/office/officeart/2005/8/layout/cycle1"/>
    <dgm:cxn modelId="{75F315AD-8149-FF4B-838D-2167063115C2}" type="presParOf" srcId="{FC68BE4A-8F0C-CF41-930C-D6DF397CF832}" destId="{B920853A-C903-084A-80C2-58379782C136}" srcOrd="5" destOrd="0" presId="urn:microsoft.com/office/officeart/2005/8/layout/cycle1"/>
    <dgm:cxn modelId="{ED0516E7-8FC2-AD43-930B-C4FACF7B57B6}" type="presParOf" srcId="{FC68BE4A-8F0C-CF41-930C-D6DF397CF832}" destId="{E3D2020D-F89E-2146-BB5F-3DA38BC64D0C}" srcOrd="6" destOrd="0" presId="urn:microsoft.com/office/officeart/2005/8/layout/cycle1"/>
    <dgm:cxn modelId="{9C33A525-4CA5-C64E-B3FE-AA3E77367F64}" type="presParOf" srcId="{FC68BE4A-8F0C-CF41-930C-D6DF397CF832}" destId="{34285DFE-9855-C94F-848D-E781B58F87A8}" srcOrd="7" destOrd="0" presId="urn:microsoft.com/office/officeart/2005/8/layout/cycle1"/>
    <dgm:cxn modelId="{64CDF635-FE9D-0646-A62E-A0B5C46654C4}" type="presParOf" srcId="{FC68BE4A-8F0C-CF41-930C-D6DF397CF832}" destId="{4223C863-2BC3-BD4D-A606-812EE1D823D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25ABF-7716-4C96-B530-3BD9BBF872D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93499-6A90-4246-A4B5-BF11228C93A3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将灵魂体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完全归給神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C7EEC4E-768B-441E-A55F-FE2BEBA34DD7}" type="parTrans" cxnId="{AD9B6F2E-C8AC-477E-8C73-8B1F5CC76E42}">
      <dgm:prSet/>
      <dgm:spPr/>
      <dgm:t>
        <a:bodyPr/>
        <a:lstStyle/>
        <a:p>
          <a:endParaRPr lang="en-US"/>
        </a:p>
      </dgm:t>
    </dgm:pt>
    <dgm:pt modelId="{D4820209-7660-4400-A866-B0A129636355}" type="sibTrans" cxnId="{AD9B6F2E-C8AC-477E-8C73-8B1F5CC76E42}">
      <dgm:prSet/>
      <dgm:spPr/>
      <dgm:t>
        <a:bodyPr/>
        <a:lstStyle/>
        <a:p>
          <a:endParaRPr lang="en-US"/>
        </a:p>
      </dgm:t>
    </dgm:pt>
    <dgm:pt modelId="{832972B5-0CBA-450F-8A4D-749EE3F3A368}">
      <dgm:prSet custT="1"/>
      <dgm:spPr/>
      <dgm:t>
        <a:bodyPr/>
        <a:lstStyle/>
        <a:p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让神的国</a:t>
          </a:r>
          <a:endParaRPr lang="en-US" sz="3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在身心灵显现</a:t>
          </a:r>
          <a:endParaRPr lang="en-US" sz="3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ABEAA9B-9369-4859-8CF4-0FA23B2B8FFE}" type="parTrans" cxnId="{0CDA8920-AB59-404B-BAF4-DDF33E27B5FB}">
      <dgm:prSet/>
      <dgm:spPr/>
      <dgm:t>
        <a:bodyPr/>
        <a:lstStyle/>
        <a:p>
          <a:endParaRPr lang="en-US"/>
        </a:p>
      </dgm:t>
    </dgm:pt>
    <dgm:pt modelId="{A1459037-CE74-4988-B6A3-D329E0BE9DE3}" type="sibTrans" cxnId="{0CDA8920-AB59-404B-BAF4-DDF33E27B5FB}">
      <dgm:prSet/>
      <dgm:spPr/>
      <dgm:t>
        <a:bodyPr/>
        <a:lstStyle/>
        <a:p>
          <a:endParaRPr lang="en-US"/>
        </a:p>
      </dgm:t>
    </dgm:pt>
    <dgm:pt modelId="{00F574FA-B085-5049-AF70-20B324695743}" type="pres">
      <dgm:prSet presAssocID="{09325ABF-7716-4C96-B530-3BD9BBF872DA}" presName="cycle" presStyleCnt="0">
        <dgm:presLayoutVars>
          <dgm:dir/>
          <dgm:resizeHandles val="exact"/>
        </dgm:presLayoutVars>
      </dgm:prSet>
      <dgm:spPr/>
    </dgm:pt>
    <dgm:pt modelId="{015B5A47-F6BE-6946-AB33-371FEF6B5551}" type="pres">
      <dgm:prSet presAssocID="{46D93499-6A90-4246-A4B5-BF11228C93A3}" presName="node" presStyleLbl="node1" presStyleIdx="0" presStyleCnt="2">
        <dgm:presLayoutVars>
          <dgm:bulletEnabled val="1"/>
        </dgm:presLayoutVars>
      </dgm:prSet>
      <dgm:spPr/>
    </dgm:pt>
    <dgm:pt modelId="{173427CD-AFB1-A24B-AB95-CC5F1B7B57F6}" type="pres">
      <dgm:prSet presAssocID="{46D93499-6A90-4246-A4B5-BF11228C93A3}" presName="spNode" presStyleCnt="0"/>
      <dgm:spPr/>
    </dgm:pt>
    <dgm:pt modelId="{068FC97A-D46F-2B45-B12B-FC0D5A90A020}" type="pres">
      <dgm:prSet presAssocID="{D4820209-7660-4400-A866-B0A129636355}" presName="sibTrans" presStyleLbl="sibTrans1D1" presStyleIdx="0" presStyleCnt="2"/>
      <dgm:spPr/>
    </dgm:pt>
    <dgm:pt modelId="{C6FAF2B8-7DE7-1F41-BC73-846ED7AB3D59}" type="pres">
      <dgm:prSet presAssocID="{832972B5-0CBA-450F-8A4D-749EE3F3A368}" presName="node" presStyleLbl="node1" presStyleIdx="1" presStyleCnt="2">
        <dgm:presLayoutVars>
          <dgm:bulletEnabled val="1"/>
        </dgm:presLayoutVars>
      </dgm:prSet>
      <dgm:spPr/>
    </dgm:pt>
    <dgm:pt modelId="{F64C32BA-3213-8F4D-9876-B06957EB411B}" type="pres">
      <dgm:prSet presAssocID="{832972B5-0CBA-450F-8A4D-749EE3F3A368}" presName="spNode" presStyleCnt="0"/>
      <dgm:spPr/>
    </dgm:pt>
    <dgm:pt modelId="{213DE812-4FB5-5E45-8C0A-86E62B5FB4E9}" type="pres">
      <dgm:prSet presAssocID="{A1459037-CE74-4988-B6A3-D329E0BE9DE3}" presName="sibTrans" presStyleLbl="sibTrans1D1" presStyleIdx="1" presStyleCnt="2"/>
      <dgm:spPr/>
    </dgm:pt>
  </dgm:ptLst>
  <dgm:cxnLst>
    <dgm:cxn modelId="{0CDA8920-AB59-404B-BAF4-DDF33E27B5FB}" srcId="{09325ABF-7716-4C96-B530-3BD9BBF872DA}" destId="{832972B5-0CBA-450F-8A4D-749EE3F3A368}" srcOrd="1" destOrd="0" parTransId="{8ABEAA9B-9369-4859-8CF4-0FA23B2B8FFE}" sibTransId="{A1459037-CE74-4988-B6A3-D329E0BE9DE3}"/>
    <dgm:cxn modelId="{AD9B6F2E-C8AC-477E-8C73-8B1F5CC76E42}" srcId="{09325ABF-7716-4C96-B530-3BD9BBF872DA}" destId="{46D93499-6A90-4246-A4B5-BF11228C93A3}" srcOrd="0" destOrd="0" parTransId="{EC7EEC4E-768B-441E-A55F-FE2BEBA34DD7}" sibTransId="{D4820209-7660-4400-A866-B0A129636355}"/>
    <dgm:cxn modelId="{189D3570-3ADB-5F4B-9BE4-803F0AEA9977}" type="presOf" srcId="{46D93499-6A90-4246-A4B5-BF11228C93A3}" destId="{015B5A47-F6BE-6946-AB33-371FEF6B5551}" srcOrd="0" destOrd="0" presId="urn:microsoft.com/office/officeart/2005/8/layout/cycle6"/>
    <dgm:cxn modelId="{58429287-A99C-5A4E-A66F-EACA543EFAEE}" type="presOf" srcId="{D4820209-7660-4400-A866-B0A129636355}" destId="{068FC97A-D46F-2B45-B12B-FC0D5A90A020}" srcOrd="0" destOrd="0" presId="urn:microsoft.com/office/officeart/2005/8/layout/cycle6"/>
    <dgm:cxn modelId="{ADD710AC-44AD-AF4D-BB15-2AF5F183DB55}" type="presOf" srcId="{09325ABF-7716-4C96-B530-3BD9BBF872DA}" destId="{00F574FA-B085-5049-AF70-20B324695743}" srcOrd="0" destOrd="0" presId="urn:microsoft.com/office/officeart/2005/8/layout/cycle6"/>
    <dgm:cxn modelId="{FDFDB0C8-A17A-D546-AEE1-3B362A5C6067}" type="presOf" srcId="{A1459037-CE74-4988-B6A3-D329E0BE9DE3}" destId="{213DE812-4FB5-5E45-8C0A-86E62B5FB4E9}" srcOrd="0" destOrd="0" presId="urn:microsoft.com/office/officeart/2005/8/layout/cycle6"/>
    <dgm:cxn modelId="{74B6A8D7-23F6-0A4F-88A2-3BFDD9B4ED57}" type="presOf" srcId="{832972B5-0CBA-450F-8A4D-749EE3F3A368}" destId="{C6FAF2B8-7DE7-1F41-BC73-846ED7AB3D59}" srcOrd="0" destOrd="0" presId="urn:microsoft.com/office/officeart/2005/8/layout/cycle6"/>
    <dgm:cxn modelId="{22FF57F2-C40C-994E-A6AC-331E663CB655}" type="presParOf" srcId="{00F574FA-B085-5049-AF70-20B324695743}" destId="{015B5A47-F6BE-6946-AB33-371FEF6B5551}" srcOrd="0" destOrd="0" presId="urn:microsoft.com/office/officeart/2005/8/layout/cycle6"/>
    <dgm:cxn modelId="{CEAF938A-7172-A543-881C-EC265DAEF9A4}" type="presParOf" srcId="{00F574FA-B085-5049-AF70-20B324695743}" destId="{173427CD-AFB1-A24B-AB95-CC5F1B7B57F6}" srcOrd="1" destOrd="0" presId="urn:microsoft.com/office/officeart/2005/8/layout/cycle6"/>
    <dgm:cxn modelId="{505CCC09-19C0-564C-8F30-FC7CF83CE4FC}" type="presParOf" srcId="{00F574FA-B085-5049-AF70-20B324695743}" destId="{068FC97A-D46F-2B45-B12B-FC0D5A90A020}" srcOrd="2" destOrd="0" presId="urn:microsoft.com/office/officeart/2005/8/layout/cycle6"/>
    <dgm:cxn modelId="{14F59A26-13D0-9647-92B8-A857DEDD6B3D}" type="presParOf" srcId="{00F574FA-B085-5049-AF70-20B324695743}" destId="{C6FAF2B8-7DE7-1F41-BC73-846ED7AB3D59}" srcOrd="3" destOrd="0" presId="urn:microsoft.com/office/officeart/2005/8/layout/cycle6"/>
    <dgm:cxn modelId="{725461D1-1E89-A646-8217-6686FEACD7BF}" type="presParOf" srcId="{00F574FA-B085-5049-AF70-20B324695743}" destId="{F64C32BA-3213-8F4D-9876-B06957EB411B}" srcOrd="4" destOrd="0" presId="urn:microsoft.com/office/officeart/2005/8/layout/cycle6"/>
    <dgm:cxn modelId="{8DF407B0-9B9F-6E45-8726-B9203ECA89E2}" type="presParOf" srcId="{00F574FA-B085-5049-AF70-20B324695743}" destId="{213DE812-4FB5-5E45-8C0A-86E62B5FB4E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C16D4-BC2D-4321-890A-0E34EB06E46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BFD18B-9038-4C02-9B11-AFB370AC05A1}">
      <dgm:prSet custT="1"/>
      <dgm:spPr/>
      <dgm:t>
        <a:bodyPr/>
        <a:lstStyle/>
        <a:p>
          <a:pPr algn="ctr"/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旧约：預言基督</a:t>
          </a:r>
          <a:r>
            <a:rPr lang="zh-CN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弥赛亚</a:t>
          </a:r>
          <a:endParaRPr lang="en-US" sz="3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0E3ACAA-B6B3-408A-A80E-FD26FA0885B7}" type="parTrans" cxnId="{B9DD43E3-AF42-4C3A-B5CE-EC36E46C083E}">
      <dgm:prSet/>
      <dgm:spPr/>
      <dgm:t>
        <a:bodyPr/>
        <a:lstStyle/>
        <a:p>
          <a:endParaRPr lang="en-US"/>
        </a:p>
      </dgm:t>
    </dgm:pt>
    <dgm:pt modelId="{9018B953-2C51-4097-9AF4-B616AE8BBECC}" type="sibTrans" cxnId="{B9DD43E3-AF42-4C3A-B5CE-EC36E46C083E}">
      <dgm:prSet/>
      <dgm:spPr/>
      <dgm:t>
        <a:bodyPr/>
        <a:lstStyle/>
        <a:p>
          <a:endParaRPr lang="en-US"/>
        </a:p>
      </dgm:t>
    </dgm:pt>
    <dgm:pt modelId="{56E831B9-1597-4164-8025-9C2E88B0EFE3}">
      <dgm:prSet custT="1"/>
      <dgm:spPr/>
      <dgm:t>
        <a:bodyPr/>
        <a:lstStyle/>
        <a:p>
          <a:pPr algn="ctr"/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新约：降生</a:t>
          </a:r>
          <a:r>
            <a:rPr lang="zh-CN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基督  </a:t>
          </a:r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耶稣道成肉身</a:t>
          </a:r>
          <a:endParaRPr lang="en-US" sz="3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9A26807-B99E-4BA8-8D6D-1FF86A464FA0}" type="parTrans" cxnId="{AA39B89C-7BE9-4D74-A329-230967CBBD0B}">
      <dgm:prSet/>
      <dgm:spPr/>
      <dgm:t>
        <a:bodyPr/>
        <a:lstStyle/>
        <a:p>
          <a:endParaRPr lang="en-US"/>
        </a:p>
      </dgm:t>
    </dgm:pt>
    <dgm:pt modelId="{3C741EDE-5358-4DB9-8557-72F59998AB50}" type="sibTrans" cxnId="{AA39B89C-7BE9-4D74-A329-230967CBBD0B}">
      <dgm:prSet/>
      <dgm:spPr/>
      <dgm:t>
        <a:bodyPr/>
        <a:lstStyle/>
        <a:p>
          <a:endParaRPr lang="en-US"/>
        </a:p>
      </dgm:t>
    </dgm:pt>
    <dgm:pt modelId="{72963D2C-BBD7-4346-A8F4-8FCBDF81370F}">
      <dgm:prSet custT="1"/>
      <dgm:spPr/>
      <dgm:t>
        <a:bodyPr/>
        <a:lstStyle/>
        <a:p>
          <a:pPr algn="ctr"/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圣经核心</a:t>
          </a:r>
          <a:r>
            <a:rPr lang="zh-CN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：活出</a:t>
          </a:r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基督</a:t>
          </a:r>
          <a:r>
            <a:rPr lang="zh-CN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生命永恒</a:t>
          </a:r>
          <a:endParaRPr lang="en-US" sz="3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40080A5-7634-48FB-BEF6-64A36D7AA5F6}" type="parTrans" cxnId="{A802828B-9CC4-4FA7-B168-39E4C5F49B25}">
      <dgm:prSet/>
      <dgm:spPr/>
      <dgm:t>
        <a:bodyPr/>
        <a:lstStyle/>
        <a:p>
          <a:endParaRPr lang="en-US"/>
        </a:p>
      </dgm:t>
    </dgm:pt>
    <dgm:pt modelId="{0AB888FF-46A4-4CFE-AC1B-C611E91B4402}" type="sibTrans" cxnId="{A802828B-9CC4-4FA7-B168-39E4C5F49B25}">
      <dgm:prSet/>
      <dgm:spPr/>
      <dgm:t>
        <a:bodyPr/>
        <a:lstStyle/>
        <a:p>
          <a:endParaRPr lang="en-US"/>
        </a:p>
      </dgm:t>
    </dgm:pt>
    <dgm:pt modelId="{CE1DA017-521A-C04E-AFA2-98EA4DA8F22B}" type="pres">
      <dgm:prSet presAssocID="{5C7C16D4-BC2D-4321-890A-0E34EB06E462}" presName="linear" presStyleCnt="0">
        <dgm:presLayoutVars>
          <dgm:dir/>
          <dgm:animLvl val="lvl"/>
          <dgm:resizeHandles val="exact"/>
        </dgm:presLayoutVars>
      </dgm:prSet>
      <dgm:spPr/>
    </dgm:pt>
    <dgm:pt modelId="{8610C34B-22BF-1C4B-B336-50EDE75B4610}" type="pres">
      <dgm:prSet presAssocID="{74BFD18B-9038-4C02-9B11-AFB370AC05A1}" presName="parentLin" presStyleCnt="0"/>
      <dgm:spPr/>
    </dgm:pt>
    <dgm:pt modelId="{BE989A72-E950-B34E-8F71-C66FEBDA0F0A}" type="pres">
      <dgm:prSet presAssocID="{74BFD18B-9038-4C02-9B11-AFB370AC05A1}" presName="parentLeftMargin" presStyleLbl="node1" presStyleIdx="0" presStyleCnt="3"/>
      <dgm:spPr/>
    </dgm:pt>
    <dgm:pt modelId="{2AEF4B2E-1DC4-8047-8423-2E5ED86C8CD6}" type="pres">
      <dgm:prSet presAssocID="{74BFD18B-9038-4C02-9B11-AFB370AC05A1}" presName="parentText" presStyleLbl="node1" presStyleIdx="0" presStyleCnt="3" custScaleX="130545">
        <dgm:presLayoutVars>
          <dgm:chMax val="0"/>
          <dgm:bulletEnabled val="1"/>
        </dgm:presLayoutVars>
      </dgm:prSet>
      <dgm:spPr/>
    </dgm:pt>
    <dgm:pt modelId="{27AD807A-F67F-634C-810F-D72B8F9992D8}" type="pres">
      <dgm:prSet presAssocID="{74BFD18B-9038-4C02-9B11-AFB370AC05A1}" presName="negativeSpace" presStyleCnt="0"/>
      <dgm:spPr/>
    </dgm:pt>
    <dgm:pt modelId="{01F55A96-5A62-7F41-8922-4B0EAEF7A0CF}" type="pres">
      <dgm:prSet presAssocID="{74BFD18B-9038-4C02-9B11-AFB370AC05A1}" presName="childText" presStyleLbl="conFgAcc1" presStyleIdx="0" presStyleCnt="3">
        <dgm:presLayoutVars>
          <dgm:bulletEnabled val="1"/>
        </dgm:presLayoutVars>
      </dgm:prSet>
      <dgm:spPr/>
    </dgm:pt>
    <dgm:pt modelId="{679C4FDB-8465-174E-8B50-A3661805E9EE}" type="pres">
      <dgm:prSet presAssocID="{9018B953-2C51-4097-9AF4-B616AE8BBECC}" presName="spaceBetweenRectangles" presStyleCnt="0"/>
      <dgm:spPr/>
    </dgm:pt>
    <dgm:pt modelId="{FB959EC0-8808-5844-95A4-E24A2A509DFC}" type="pres">
      <dgm:prSet presAssocID="{56E831B9-1597-4164-8025-9C2E88B0EFE3}" presName="parentLin" presStyleCnt="0"/>
      <dgm:spPr/>
    </dgm:pt>
    <dgm:pt modelId="{2AC2348E-DAC1-3D44-944E-ACFEB8FDB346}" type="pres">
      <dgm:prSet presAssocID="{56E831B9-1597-4164-8025-9C2E88B0EFE3}" presName="parentLeftMargin" presStyleLbl="node1" presStyleIdx="0" presStyleCnt="3"/>
      <dgm:spPr/>
    </dgm:pt>
    <dgm:pt modelId="{687677BB-00FE-B941-9489-5C8F9C7AB4A1}" type="pres">
      <dgm:prSet presAssocID="{56E831B9-1597-4164-8025-9C2E88B0EFE3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F83BED74-5B74-414F-B32B-6E26D172B3C7}" type="pres">
      <dgm:prSet presAssocID="{56E831B9-1597-4164-8025-9C2E88B0EFE3}" presName="negativeSpace" presStyleCnt="0"/>
      <dgm:spPr/>
    </dgm:pt>
    <dgm:pt modelId="{DBE00996-5ADF-764E-92E4-D59CA888C100}" type="pres">
      <dgm:prSet presAssocID="{56E831B9-1597-4164-8025-9C2E88B0EFE3}" presName="childText" presStyleLbl="conFgAcc1" presStyleIdx="1" presStyleCnt="3">
        <dgm:presLayoutVars>
          <dgm:bulletEnabled val="1"/>
        </dgm:presLayoutVars>
      </dgm:prSet>
      <dgm:spPr/>
    </dgm:pt>
    <dgm:pt modelId="{06E190DE-3022-504F-9E6A-64A55F2E28F3}" type="pres">
      <dgm:prSet presAssocID="{3C741EDE-5358-4DB9-8557-72F59998AB50}" presName="spaceBetweenRectangles" presStyleCnt="0"/>
      <dgm:spPr/>
    </dgm:pt>
    <dgm:pt modelId="{2AB1B06A-38D2-9142-9710-089C9A9007DE}" type="pres">
      <dgm:prSet presAssocID="{72963D2C-BBD7-4346-A8F4-8FCBDF81370F}" presName="parentLin" presStyleCnt="0"/>
      <dgm:spPr/>
    </dgm:pt>
    <dgm:pt modelId="{3B1736E6-7DF2-BB4A-9945-80E618BAE695}" type="pres">
      <dgm:prSet presAssocID="{72963D2C-BBD7-4346-A8F4-8FCBDF81370F}" presName="parentLeftMargin" presStyleLbl="node1" presStyleIdx="1" presStyleCnt="3"/>
      <dgm:spPr/>
    </dgm:pt>
    <dgm:pt modelId="{A6FE5518-D43B-374A-A8CC-3986B53CEACF}" type="pres">
      <dgm:prSet presAssocID="{72963D2C-BBD7-4346-A8F4-8FCBDF81370F}" presName="parentText" presStyleLbl="node1" presStyleIdx="2" presStyleCnt="3" custScaleX="141287">
        <dgm:presLayoutVars>
          <dgm:chMax val="0"/>
          <dgm:bulletEnabled val="1"/>
        </dgm:presLayoutVars>
      </dgm:prSet>
      <dgm:spPr/>
    </dgm:pt>
    <dgm:pt modelId="{8E1CB0E6-2370-7048-A399-23CB7B1F88CB}" type="pres">
      <dgm:prSet presAssocID="{72963D2C-BBD7-4346-A8F4-8FCBDF81370F}" presName="negativeSpace" presStyleCnt="0"/>
      <dgm:spPr/>
    </dgm:pt>
    <dgm:pt modelId="{84154CAC-A400-E54B-9B37-6ADE213DACA1}" type="pres">
      <dgm:prSet presAssocID="{72963D2C-BBD7-4346-A8F4-8FCBDF8137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152E28-FAD1-564B-95C4-C9FF10997738}" type="presOf" srcId="{56E831B9-1597-4164-8025-9C2E88B0EFE3}" destId="{687677BB-00FE-B941-9489-5C8F9C7AB4A1}" srcOrd="1" destOrd="0" presId="urn:microsoft.com/office/officeart/2005/8/layout/list1"/>
    <dgm:cxn modelId="{8D1EBE74-E1DD-744C-88A0-1EC3B125E5A8}" type="presOf" srcId="{72963D2C-BBD7-4346-A8F4-8FCBDF81370F}" destId="{A6FE5518-D43B-374A-A8CC-3986B53CEACF}" srcOrd="1" destOrd="0" presId="urn:microsoft.com/office/officeart/2005/8/layout/list1"/>
    <dgm:cxn modelId="{A802828B-9CC4-4FA7-B168-39E4C5F49B25}" srcId="{5C7C16D4-BC2D-4321-890A-0E34EB06E462}" destId="{72963D2C-BBD7-4346-A8F4-8FCBDF81370F}" srcOrd="2" destOrd="0" parTransId="{D40080A5-7634-48FB-BEF6-64A36D7AA5F6}" sibTransId="{0AB888FF-46A4-4CFE-AC1B-C611E91B4402}"/>
    <dgm:cxn modelId="{AA39B89C-7BE9-4D74-A329-230967CBBD0B}" srcId="{5C7C16D4-BC2D-4321-890A-0E34EB06E462}" destId="{56E831B9-1597-4164-8025-9C2E88B0EFE3}" srcOrd="1" destOrd="0" parTransId="{09A26807-B99E-4BA8-8D6D-1FF86A464FA0}" sibTransId="{3C741EDE-5358-4DB9-8557-72F59998AB50}"/>
    <dgm:cxn modelId="{6FDF63A0-99D3-664D-8236-350AD6DB1ED9}" type="presOf" srcId="{74BFD18B-9038-4C02-9B11-AFB370AC05A1}" destId="{BE989A72-E950-B34E-8F71-C66FEBDA0F0A}" srcOrd="0" destOrd="0" presId="urn:microsoft.com/office/officeart/2005/8/layout/list1"/>
    <dgm:cxn modelId="{9750FFB0-8086-2A46-9C40-952180AD88DB}" type="presOf" srcId="{74BFD18B-9038-4C02-9B11-AFB370AC05A1}" destId="{2AEF4B2E-1DC4-8047-8423-2E5ED86C8CD6}" srcOrd="1" destOrd="0" presId="urn:microsoft.com/office/officeart/2005/8/layout/list1"/>
    <dgm:cxn modelId="{56C114E3-8742-5A40-8B2C-81F45FD3A4B1}" type="presOf" srcId="{72963D2C-BBD7-4346-A8F4-8FCBDF81370F}" destId="{3B1736E6-7DF2-BB4A-9945-80E618BAE695}" srcOrd="0" destOrd="0" presId="urn:microsoft.com/office/officeart/2005/8/layout/list1"/>
    <dgm:cxn modelId="{B9DD43E3-AF42-4C3A-B5CE-EC36E46C083E}" srcId="{5C7C16D4-BC2D-4321-890A-0E34EB06E462}" destId="{74BFD18B-9038-4C02-9B11-AFB370AC05A1}" srcOrd="0" destOrd="0" parTransId="{D0E3ACAA-B6B3-408A-A80E-FD26FA0885B7}" sibTransId="{9018B953-2C51-4097-9AF4-B616AE8BBECC}"/>
    <dgm:cxn modelId="{A86246F7-7A63-084B-BBF0-1362F4E83347}" type="presOf" srcId="{56E831B9-1597-4164-8025-9C2E88B0EFE3}" destId="{2AC2348E-DAC1-3D44-944E-ACFEB8FDB346}" srcOrd="0" destOrd="0" presId="urn:microsoft.com/office/officeart/2005/8/layout/list1"/>
    <dgm:cxn modelId="{609E7FFA-1982-1E41-9472-6841DF51020C}" type="presOf" srcId="{5C7C16D4-BC2D-4321-890A-0E34EB06E462}" destId="{CE1DA017-521A-C04E-AFA2-98EA4DA8F22B}" srcOrd="0" destOrd="0" presId="urn:microsoft.com/office/officeart/2005/8/layout/list1"/>
    <dgm:cxn modelId="{41BFB032-F96D-CA43-90F2-88967785C9EB}" type="presParOf" srcId="{CE1DA017-521A-C04E-AFA2-98EA4DA8F22B}" destId="{8610C34B-22BF-1C4B-B336-50EDE75B4610}" srcOrd="0" destOrd="0" presId="urn:microsoft.com/office/officeart/2005/8/layout/list1"/>
    <dgm:cxn modelId="{D62B22C5-CEDC-5446-9656-1D32937BBD3B}" type="presParOf" srcId="{8610C34B-22BF-1C4B-B336-50EDE75B4610}" destId="{BE989A72-E950-B34E-8F71-C66FEBDA0F0A}" srcOrd="0" destOrd="0" presId="urn:microsoft.com/office/officeart/2005/8/layout/list1"/>
    <dgm:cxn modelId="{FE9677B7-D894-C54B-8AF6-8F90C1AE0599}" type="presParOf" srcId="{8610C34B-22BF-1C4B-B336-50EDE75B4610}" destId="{2AEF4B2E-1DC4-8047-8423-2E5ED86C8CD6}" srcOrd="1" destOrd="0" presId="urn:microsoft.com/office/officeart/2005/8/layout/list1"/>
    <dgm:cxn modelId="{AB0A29B5-24E8-9546-8CE5-2D171531B60B}" type="presParOf" srcId="{CE1DA017-521A-C04E-AFA2-98EA4DA8F22B}" destId="{27AD807A-F67F-634C-810F-D72B8F9992D8}" srcOrd="1" destOrd="0" presId="urn:microsoft.com/office/officeart/2005/8/layout/list1"/>
    <dgm:cxn modelId="{8E5FCC0E-1F92-1147-AD27-8226F6F59487}" type="presParOf" srcId="{CE1DA017-521A-C04E-AFA2-98EA4DA8F22B}" destId="{01F55A96-5A62-7F41-8922-4B0EAEF7A0CF}" srcOrd="2" destOrd="0" presId="urn:microsoft.com/office/officeart/2005/8/layout/list1"/>
    <dgm:cxn modelId="{3B7F9C31-5322-934D-8D3E-8DBCF3A788EF}" type="presParOf" srcId="{CE1DA017-521A-C04E-AFA2-98EA4DA8F22B}" destId="{679C4FDB-8465-174E-8B50-A3661805E9EE}" srcOrd="3" destOrd="0" presId="urn:microsoft.com/office/officeart/2005/8/layout/list1"/>
    <dgm:cxn modelId="{733E1C05-580D-D74F-AECF-2B6A6D25FA4F}" type="presParOf" srcId="{CE1DA017-521A-C04E-AFA2-98EA4DA8F22B}" destId="{FB959EC0-8808-5844-95A4-E24A2A509DFC}" srcOrd="4" destOrd="0" presId="urn:microsoft.com/office/officeart/2005/8/layout/list1"/>
    <dgm:cxn modelId="{D052155B-773A-734D-AA19-7CDC80B8062E}" type="presParOf" srcId="{FB959EC0-8808-5844-95A4-E24A2A509DFC}" destId="{2AC2348E-DAC1-3D44-944E-ACFEB8FDB346}" srcOrd="0" destOrd="0" presId="urn:microsoft.com/office/officeart/2005/8/layout/list1"/>
    <dgm:cxn modelId="{764C075D-3D63-8B41-A809-C1C5A0A8D1E1}" type="presParOf" srcId="{FB959EC0-8808-5844-95A4-E24A2A509DFC}" destId="{687677BB-00FE-B941-9489-5C8F9C7AB4A1}" srcOrd="1" destOrd="0" presId="urn:microsoft.com/office/officeart/2005/8/layout/list1"/>
    <dgm:cxn modelId="{2F9245CE-F147-F84B-976F-8D71131D5B84}" type="presParOf" srcId="{CE1DA017-521A-C04E-AFA2-98EA4DA8F22B}" destId="{F83BED74-5B74-414F-B32B-6E26D172B3C7}" srcOrd="5" destOrd="0" presId="urn:microsoft.com/office/officeart/2005/8/layout/list1"/>
    <dgm:cxn modelId="{382D2779-0000-9A4A-8990-1EDC03A3CE84}" type="presParOf" srcId="{CE1DA017-521A-C04E-AFA2-98EA4DA8F22B}" destId="{DBE00996-5ADF-764E-92E4-D59CA888C100}" srcOrd="6" destOrd="0" presId="urn:microsoft.com/office/officeart/2005/8/layout/list1"/>
    <dgm:cxn modelId="{D269C4C5-B870-C041-AC13-79B69D2B16BC}" type="presParOf" srcId="{CE1DA017-521A-C04E-AFA2-98EA4DA8F22B}" destId="{06E190DE-3022-504F-9E6A-64A55F2E28F3}" srcOrd="7" destOrd="0" presId="urn:microsoft.com/office/officeart/2005/8/layout/list1"/>
    <dgm:cxn modelId="{91EBB952-C67A-4246-ADA6-15979DAF292E}" type="presParOf" srcId="{CE1DA017-521A-C04E-AFA2-98EA4DA8F22B}" destId="{2AB1B06A-38D2-9142-9710-089C9A9007DE}" srcOrd="8" destOrd="0" presId="urn:microsoft.com/office/officeart/2005/8/layout/list1"/>
    <dgm:cxn modelId="{8383BABC-C7D9-1D4C-AE56-0983BB9E3BE9}" type="presParOf" srcId="{2AB1B06A-38D2-9142-9710-089C9A9007DE}" destId="{3B1736E6-7DF2-BB4A-9945-80E618BAE695}" srcOrd="0" destOrd="0" presId="urn:microsoft.com/office/officeart/2005/8/layout/list1"/>
    <dgm:cxn modelId="{105C760A-E4F5-D54F-9127-19AC548BF4FC}" type="presParOf" srcId="{2AB1B06A-38D2-9142-9710-089C9A9007DE}" destId="{A6FE5518-D43B-374A-A8CC-3986B53CEACF}" srcOrd="1" destOrd="0" presId="urn:microsoft.com/office/officeart/2005/8/layout/list1"/>
    <dgm:cxn modelId="{69DB9F3F-8F76-9044-A01F-1D20BBEC830D}" type="presParOf" srcId="{CE1DA017-521A-C04E-AFA2-98EA4DA8F22B}" destId="{8E1CB0E6-2370-7048-A399-23CB7B1F88CB}" srcOrd="9" destOrd="0" presId="urn:microsoft.com/office/officeart/2005/8/layout/list1"/>
    <dgm:cxn modelId="{E349A2A7-F675-6345-ACD9-A3B6AAF35103}" type="presParOf" srcId="{CE1DA017-521A-C04E-AFA2-98EA4DA8F22B}" destId="{84154CAC-A400-E54B-9B37-6ADE213DACA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B5C26-B96A-4B0F-8A83-D74DC6DD7F9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295F91-9EF3-4E09-9999-3A33E2337592}">
      <dgm:prSet custT="1"/>
      <dgm:spPr/>
      <dgm:t>
        <a:bodyPr/>
        <a:lstStyle/>
        <a:p>
          <a:r>
            <a:rPr lang="en-US" sz="28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金钱显出人心</a:t>
          </a:r>
          <a:endParaRPr lang="en-US" sz="2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A65FBCB-DA33-4C5F-821D-67882555CF01}" type="parTrans" cxnId="{10F5D683-E0C1-462C-9B21-F9FC6ADB3560}">
      <dgm:prSet/>
      <dgm:spPr/>
      <dgm:t>
        <a:bodyPr/>
        <a:lstStyle/>
        <a:p>
          <a:endParaRPr lang="en-US"/>
        </a:p>
      </dgm:t>
    </dgm:pt>
    <dgm:pt modelId="{86C6801F-60B7-4098-A7ED-47293F565D19}" type="sibTrans" cxnId="{10F5D683-E0C1-462C-9B21-F9FC6ADB3560}">
      <dgm:prSet/>
      <dgm:spPr/>
      <dgm:t>
        <a:bodyPr/>
        <a:lstStyle/>
        <a:p>
          <a:endParaRPr lang="en-US"/>
        </a:p>
      </dgm:t>
    </dgm:pt>
    <dgm:pt modelId="{83B3370A-F70E-49A2-9BAB-E32ABFB58CC3}">
      <dgm:prSet custT="1"/>
      <dgm:spPr/>
      <dgm:t>
        <a:bodyPr/>
        <a:lstStyle/>
        <a:p>
          <a:r>
            <a:rPr lang="en-US" sz="28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生活彰显神国</a:t>
          </a:r>
          <a:endParaRPr lang="en-US" sz="2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40B2BCF-C4D6-4F48-BEC3-46642DB0550F}" type="parTrans" cxnId="{65BB0F44-7372-430F-9FE4-C8055F29C357}">
      <dgm:prSet/>
      <dgm:spPr/>
      <dgm:t>
        <a:bodyPr/>
        <a:lstStyle/>
        <a:p>
          <a:endParaRPr lang="en-US"/>
        </a:p>
      </dgm:t>
    </dgm:pt>
    <dgm:pt modelId="{DD242AA6-02C2-438A-8856-FCE65E43B716}" type="sibTrans" cxnId="{65BB0F44-7372-430F-9FE4-C8055F29C357}">
      <dgm:prSet/>
      <dgm:spPr/>
      <dgm:t>
        <a:bodyPr/>
        <a:lstStyle/>
        <a:p>
          <a:endParaRPr lang="en-US"/>
        </a:p>
      </dgm:t>
    </dgm:pt>
    <dgm:pt modelId="{14D83EA4-90B3-430E-9251-C1DCE4EB2D02}">
      <dgm:prSet custT="1"/>
      <dgm:spPr/>
      <dgm:t>
        <a:bodyPr/>
        <a:lstStyle/>
        <a:p>
          <a:r>
            <a: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8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治理</a:t>
          </a:r>
          <a:r>
            <a:rPr lang="zh-CN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8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管理</a:t>
          </a:r>
          <a:r>
            <a:rPr lang="zh-CN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主</a:t>
          </a:r>
          <a:r>
            <a: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赐予 主</a:t>
          </a:r>
          <a:r>
            <a:rPr lang="zh-CN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所托  </a:t>
          </a:r>
          <a:endParaRPr lang="en-US" sz="2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2A2704B-2FA4-4173-936B-8257EB9674DD}" type="parTrans" cxnId="{248F6BC9-522C-4450-91F9-C52B07F1577E}">
      <dgm:prSet/>
      <dgm:spPr/>
      <dgm:t>
        <a:bodyPr/>
        <a:lstStyle/>
        <a:p>
          <a:endParaRPr lang="en-US"/>
        </a:p>
      </dgm:t>
    </dgm:pt>
    <dgm:pt modelId="{914120ED-5FBD-4A58-B57E-5B3082DDE16C}" type="sibTrans" cxnId="{248F6BC9-522C-4450-91F9-C52B07F1577E}">
      <dgm:prSet/>
      <dgm:spPr/>
      <dgm:t>
        <a:bodyPr/>
        <a:lstStyle/>
        <a:p>
          <a:endParaRPr lang="en-US"/>
        </a:p>
      </dgm:t>
    </dgm:pt>
    <dgm:pt modelId="{7DE1E02C-8C92-4809-AD72-320147339586}">
      <dgm:prSet custT="1"/>
      <dgm:spPr/>
      <dgm:t>
        <a:bodyPr/>
        <a:lstStyle/>
        <a:p>
          <a:r>
            <a:rPr lang="en-US" sz="28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活出主爱</a:t>
          </a:r>
          <a:r>
            <a: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TW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與神相遇</a:t>
          </a:r>
          <a:r>
            <a: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TW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神的同在</a:t>
          </a:r>
          <a:r>
            <a:rPr lang="zh-CN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sz="2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1230302-83AC-46F6-9F52-D78C1D15F3D8}" type="parTrans" cxnId="{0EF65BF2-B1F5-447B-A152-82DDB40417A5}">
      <dgm:prSet/>
      <dgm:spPr/>
      <dgm:t>
        <a:bodyPr/>
        <a:lstStyle/>
        <a:p>
          <a:endParaRPr lang="en-US"/>
        </a:p>
      </dgm:t>
    </dgm:pt>
    <dgm:pt modelId="{FA8BE6C2-36CE-4213-8874-B65F26C15F6C}" type="sibTrans" cxnId="{0EF65BF2-B1F5-447B-A152-82DDB40417A5}">
      <dgm:prSet/>
      <dgm:spPr/>
      <dgm:t>
        <a:bodyPr/>
        <a:lstStyle/>
        <a:p>
          <a:endParaRPr lang="en-US"/>
        </a:p>
      </dgm:t>
    </dgm:pt>
    <dgm:pt modelId="{B4FF05E1-7A3F-4C5F-A568-DE4B0C390717}">
      <dgm:prSet custT="1"/>
      <dgm:spPr/>
      <dgm:t>
        <a:bodyPr/>
        <a:lstStyle/>
        <a:p>
          <a:r>
            <a:rPr lang="zh-CN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事奉独一真神</a:t>
          </a:r>
          <a:r>
            <a: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的真实 表里一致</a:t>
          </a:r>
          <a:endParaRPr lang="en-US" sz="2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46EB8C0-C7E7-46B9-88C8-C4A954E6C57A}" type="parTrans" cxnId="{B9986DFB-39FB-4E68-B8DB-D74101A87C50}">
      <dgm:prSet/>
      <dgm:spPr/>
      <dgm:t>
        <a:bodyPr/>
        <a:lstStyle/>
        <a:p>
          <a:endParaRPr lang="en-US"/>
        </a:p>
      </dgm:t>
    </dgm:pt>
    <dgm:pt modelId="{B0676929-6D77-4FB4-AE19-1C358A1D3296}" type="sibTrans" cxnId="{B9986DFB-39FB-4E68-B8DB-D74101A87C50}">
      <dgm:prSet/>
      <dgm:spPr/>
      <dgm:t>
        <a:bodyPr/>
        <a:lstStyle/>
        <a:p>
          <a:endParaRPr lang="en-US"/>
        </a:p>
      </dgm:t>
    </dgm:pt>
    <dgm:pt modelId="{0686FEC6-868D-4945-B129-5B05BBB2D47B}" type="pres">
      <dgm:prSet presAssocID="{675B5C26-B96A-4B0F-8A83-D74DC6DD7F98}" presName="outerComposite" presStyleCnt="0">
        <dgm:presLayoutVars>
          <dgm:chMax val="5"/>
          <dgm:dir/>
          <dgm:resizeHandles val="exact"/>
        </dgm:presLayoutVars>
      </dgm:prSet>
      <dgm:spPr/>
    </dgm:pt>
    <dgm:pt modelId="{BC45957A-ABBD-214D-989C-9EE16C16ECFB}" type="pres">
      <dgm:prSet presAssocID="{675B5C26-B96A-4B0F-8A83-D74DC6DD7F98}" presName="dummyMaxCanvas" presStyleCnt="0">
        <dgm:presLayoutVars/>
      </dgm:prSet>
      <dgm:spPr/>
    </dgm:pt>
    <dgm:pt modelId="{FCCB5B71-6455-3F49-8AC5-F2679C01C3BC}" type="pres">
      <dgm:prSet presAssocID="{675B5C26-B96A-4B0F-8A83-D74DC6DD7F98}" presName="FiveNodes_1" presStyleLbl="node1" presStyleIdx="0" presStyleCnt="5">
        <dgm:presLayoutVars>
          <dgm:bulletEnabled val="1"/>
        </dgm:presLayoutVars>
      </dgm:prSet>
      <dgm:spPr/>
    </dgm:pt>
    <dgm:pt modelId="{7052E67E-FD2F-404F-A9BB-A26455F4B734}" type="pres">
      <dgm:prSet presAssocID="{675B5C26-B96A-4B0F-8A83-D74DC6DD7F98}" presName="FiveNodes_2" presStyleLbl="node1" presStyleIdx="1" presStyleCnt="5">
        <dgm:presLayoutVars>
          <dgm:bulletEnabled val="1"/>
        </dgm:presLayoutVars>
      </dgm:prSet>
      <dgm:spPr/>
    </dgm:pt>
    <dgm:pt modelId="{02F1D276-5184-424D-B4BB-59C50826F9F1}" type="pres">
      <dgm:prSet presAssocID="{675B5C26-B96A-4B0F-8A83-D74DC6DD7F98}" presName="FiveNodes_3" presStyleLbl="node1" presStyleIdx="2" presStyleCnt="5">
        <dgm:presLayoutVars>
          <dgm:bulletEnabled val="1"/>
        </dgm:presLayoutVars>
      </dgm:prSet>
      <dgm:spPr/>
    </dgm:pt>
    <dgm:pt modelId="{9547245F-D2BC-5944-8875-52200267F7E9}" type="pres">
      <dgm:prSet presAssocID="{675B5C26-B96A-4B0F-8A83-D74DC6DD7F98}" presName="FiveNodes_4" presStyleLbl="node1" presStyleIdx="3" presStyleCnt="5">
        <dgm:presLayoutVars>
          <dgm:bulletEnabled val="1"/>
        </dgm:presLayoutVars>
      </dgm:prSet>
      <dgm:spPr/>
    </dgm:pt>
    <dgm:pt modelId="{E68F4FEC-22F6-D34F-BE20-2497F7C45F72}" type="pres">
      <dgm:prSet presAssocID="{675B5C26-B96A-4B0F-8A83-D74DC6DD7F98}" presName="FiveNodes_5" presStyleLbl="node1" presStyleIdx="4" presStyleCnt="5">
        <dgm:presLayoutVars>
          <dgm:bulletEnabled val="1"/>
        </dgm:presLayoutVars>
      </dgm:prSet>
      <dgm:spPr/>
    </dgm:pt>
    <dgm:pt modelId="{7BB3B18E-4AB9-DA42-9958-8B82D5369E10}" type="pres">
      <dgm:prSet presAssocID="{675B5C26-B96A-4B0F-8A83-D74DC6DD7F98}" presName="FiveConn_1-2" presStyleLbl="fgAccFollowNode1" presStyleIdx="0" presStyleCnt="4">
        <dgm:presLayoutVars>
          <dgm:bulletEnabled val="1"/>
        </dgm:presLayoutVars>
      </dgm:prSet>
      <dgm:spPr/>
    </dgm:pt>
    <dgm:pt modelId="{CA14C3E6-0080-7B42-A027-DB8DF67C64A0}" type="pres">
      <dgm:prSet presAssocID="{675B5C26-B96A-4B0F-8A83-D74DC6DD7F98}" presName="FiveConn_2-3" presStyleLbl="fgAccFollowNode1" presStyleIdx="1" presStyleCnt="4">
        <dgm:presLayoutVars>
          <dgm:bulletEnabled val="1"/>
        </dgm:presLayoutVars>
      </dgm:prSet>
      <dgm:spPr/>
    </dgm:pt>
    <dgm:pt modelId="{24E3CB1E-4EE2-0343-AAB8-D6D1136AFD6E}" type="pres">
      <dgm:prSet presAssocID="{675B5C26-B96A-4B0F-8A83-D74DC6DD7F98}" presName="FiveConn_3-4" presStyleLbl="fgAccFollowNode1" presStyleIdx="2" presStyleCnt="4">
        <dgm:presLayoutVars>
          <dgm:bulletEnabled val="1"/>
        </dgm:presLayoutVars>
      </dgm:prSet>
      <dgm:spPr/>
    </dgm:pt>
    <dgm:pt modelId="{C41F028A-8668-B144-8C7F-9682962FAC99}" type="pres">
      <dgm:prSet presAssocID="{675B5C26-B96A-4B0F-8A83-D74DC6DD7F98}" presName="FiveConn_4-5" presStyleLbl="fgAccFollowNode1" presStyleIdx="3" presStyleCnt="4">
        <dgm:presLayoutVars>
          <dgm:bulletEnabled val="1"/>
        </dgm:presLayoutVars>
      </dgm:prSet>
      <dgm:spPr/>
    </dgm:pt>
    <dgm:pt modelId="{E4118A3A-0D0E-4645-B97A-3B9A19D98085}" type="pres">
      <dgm:prSet presAssocID="{675B5C26-B96A-4B0F-8A83-D74DC6DD7F98}" presName="FiveNodes_1_text" presStyleLbl="node1" presStyleIdx="4" presStyleCnt="5">
        <dgm:presLayoutVars>
          <dgm:bulletEnabled val="1"/>
        </dgm:presLayoutVars>
      </dgm:prSet>
      <dgm:spPr/>
    </dgm:pt>
    <dgm:pt modelId="{AC775352-5F86-854E-B1F1-1FF4F9D887C5}" type="pres">
      <dgm:prSet presAssocID="{675B5C26-B96A-4B0F-8A83-D74DC6DD7F98}" presName="FiveNodes_2_text" presStyleLbl="node1" presStyleIdx="4" presStyleCnt="5">
        <dgm:presLayoutVars>
          <dgm:bulletEnabled val="1"/>
        </dgm:presLayoutVars>
      </dgm:prSet>
      <dgm:spPr/>
    </dgm:pt>
    <dgm:pt modelId="{C7430F21-F2B7-214B-993C-4171565B14E2}" type="pres">
      <dgm:prSet presAssocID="{675B5C26-B96A-4B0F-8A83-D74DC6DD7F98}" presName="FiveNodes_3_text" presStyleLbl="node1" presStyleIdx="4" presStyleCnt="5">
        <dgm:presLayoutVars>
          <dgm:bulletEnabled val="1"/>
        </dgm:presLayoutVars>
      </dgm:prSet>
      <dgm:spPr/>
    </dgm:pt>
    <dgm:pt modelId="{73A153C7-FA09-0740-B5BA-5EB7E15E6853}" type="pres">
      <dgm:prSet presAssocID="{675B5C26-B96A-4B0F-8A83-D74DC6DD7F98}" presName="FiveNodes_4_text" presStyleLbl="node1" presStyleIdx="4" presStyleCnt="5">
        <dgm:presLayoutVars>
          <dgm:bulletEnabled val="1"/>
        </dgm:presLayoutVars>
      </dgm:prSet>
      <dgm:spPr/>
    </dgm:pt>
    <dgm:pt modelId="{F8500366-7217-5A41-B42C-4FC158BF1C7D}" type="pres">
      <dgm:prSet presAssocID="{675B5C26-B96A-4B0F-8A83-D74DC6DD7F9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5B40221-513E-D549-85CA-BF18DB2DB45E}" type="presOf" srcId="{675B5C26-B96A-4B0F-8A83-D74DC6DD7F98}" destId="{0686FEC6-868D-4945-B129-5B05BBB2D47B}" srcOrd="0" destOrd="0" presId="urn:microsoft.com/office/officeart/2005/8/layout/vProcess5"/>
    <dgm:cxn modelId="{65BB0F44-7372-430F-9FE4-C8055F29C357}" srcId="{675B5C26-B96A-4B0F-8A83-D74DC6DD7F98}" destId="{83B3370A-F70E-49A2-9BAB-E32ABFB58CC3}" srcOrd="1" destOrd="0" parTransId="{E40B2BCF-C4D6-4F48-BEC3-46642DB0550F}" sibTransId="{DD242AA6-02C2-438A-8856-FCE65E43B716}"/>
    <dgm:cxn modelId="{35639A59-E187-7A46-AF42-CAEBC74D0ED0}" type="presOf" srcId="{14D83EA4-90B3-430E-9251-C1DCE4EB2D02}" destId="{02F1D276-5184-424D-B4BB-59C50826F9F1}" srcOrd="0" destOrd="0" presId="urn:microsoft.com/office/officeart/2005/8/layout/vProcess5"/>
    <dgm:cxn modelId="{16D43867-932D-BF43-9B66-26282956278E}" type="presOf" srcId="{B4FF05E1-7A3F-4C5F-A568-DE4B0C390717}" destId="{F8500366-7217-5A41-B42C-4FC158BF1C7D}" srcOrd="1" destOrd="0" presId="urn:microsoft.com/office/officeart/2005/8/layout/vProcess5"/>
    <dgm:cxn modelId="{AF698C6D-C5D5-7B44-882A-76BDEBE10663}" type="presOf" srcId="{7DE1E02C-8C92-4809-AD72-320147339586}" destId="{73A153C7-FA09-0740-B5BA-5EB7E15E6853}" srcOrd="1" destOrd="0" presId="urn:microsoft.com/office/officeart/2005/8/layout/vProcess5"/>
    <dgm:cxn modelId="{6CD42B75-FE3B-C74F-81DD-C87B2DA89F22}" type="presOf" srcId="{86C6801F-60B7-4098-A7ED-47293F565D19}" destId="{7BB3B18E-4AB9-DA42-9958-8B82D5369E10}" srcOrd="0" destOrd="0" presId="urn:microsoft.com/office/officeart/2005/8/layout/vProcess5"/>
    <dgm:cxn modelId="{98369E77-81AD-714E-B4AB-3386847834BC}" type="presOf" srcId="{914120ED-5FBD-4A58-B57E-5B3082DDE16C}" destId="{24E3CB1E-4EE2-0343-AAB8-D6D1136AFD6E}" srcOrd="0" destOrd="0" presId="urn:microsoft.com/office/officeart/2005/8/layout/vProcess5"/>
    <dgm:cxn modelId="{10F5D683-E0C1-462C-9B21-F9FC6ADB3560}" srcId="{675B5C26-B96A-4B0F-8A83-D74DC6DD7F98}" destId="{A8295F91-9EF3-4E09-9999-3A33E2337592}" srcOrd="0" destOrd="0" parTransId="{DA65FBCB-DA33-4C5F-821D-67882555CF01}" sibTransId="{86C6801F-60B7-4098-A7ED-47293F565D19}"/>
    <dgm:cxn modelId="{553DD888-F64A-5549-B8B0-2E0A0A09CF5A}" type="presOf" srcId="{7DE1E02C-8C92-4809-AD72-320147339586}" destId="{9547245F-D2BC-5944-8875-52200267F7E9}" srcOrd="0" destOrd="0" presId="urn:microsoft.com/office/officeart/2005/8/layout/vProcess5"/>
    <dgm:cxn modelId="{5A9E168F-317D-7543-9B4E-8898A38E4A33}" type="presOf" srcId="{A8295F91-9EF3-4E09-9999-3A33E2337592}" destId="{E4118A3A-0D0E-4645-B97A-3B9A19D98085}" srcOrd="1" destOrd="0" presId="urn:microsoft.com/office/officeart/2005/8/layout/vProcess5"/>
    <dgm:cxn modelId="{1A3B4F95-3F21-C149-AE62-BBE0AFEE0C5D}" type="presOf" srcId="{A8295F91-9EF3-4E09-9999-3A33E2337592}" destId="{FCCB5B71-6455-3F49-8AC5-F2679C01C3BC}" srcOrd="0" destOrd="0" presId="urn:microsoft.com/office/officeart/2005/8/layout/vProcess5"/>
    <dgm:cxn modelId="{248F6BC9-522C-4450-91F9-C52B07F1577E}" srcId="{675B5C26-B96A-4B0F-8A83-D74DC6DD7F98}" destId="{14D83EA4-90B3-430E-9251-C1DCE4EB2D02}" srcOrd="2" destOrd="0" parTransId="{72A2704B-2FA4-4173-936B-8257EB9674DD}" sibTransId="{914120ED-5FBD-4A58-B57E-5B3082DDE16C}"/>
    <dgm:cxn modelId="{68F10DCB-543A-9240-BD4A-F0DD50E75DF1}" type="presOf" srcId="{DD242AA6-02C2-438A-8856-FCE65E43B716}" destId="{CA14C3E6-0080-7B42-A027-DB8DF67C64A0}" srcOrd="0" destOrd="0" presId="urn:microsoft.com/office/officeart/2005/8/layout/vProcess5"/>
    <dgm:cxn modelId="{99CCA7D7-8F5A-7044-BA18-ECFE5E3F06AF}" type="presOf" srcId="{B4FF05E1-7A3F-4C5F-A568-DE4B0C390717}" destId="{E68F4FEC-22F6-D34F-BE20-2497F7C45F72}" srcOrd="0" destOrd="0" presId="urn:microsoft.com/office/officeart/2005/8/layout/vProcess5"/>
    <dgm:cxn modelId="{C61975D9-A382-594D-BD59-82D3FCE4A5D8}" type="presOf" srcId="{83B3370A-F70E-49A2-9BAB-E32ABFB58CC3}" destId="{AC775352-5F86-854E-B1F1-1FF4F9D887C5}" srcOrd="1" destOrd="0" presId="urn:microsoft.com/office/officeart/2005/8/layout/vProcess5"/>
    <dgm:cxn modelId="{610962DE-55B2-3244-AD8A-B95E094228AF}" type="presOf" srcId="{14D83EA4-90B3-430E-9251-C1DCE4EB2D02}" destId="{C7430F21-F2B7-214B-993C-4171565B14E2}" srcOrd="1" destOrd="0" presId="urn:microsoft.com/office/officeart/2005/8/layout/vProcess5"/>
    <dgm:cxn modelId="{0EF65BF2-B1F5-447B-A152-82DDB40417A5}" srcId="{675B5C26-B96A-4B0F-8A83-D74DC6DD7F98}" destId="{7DE1E02C-8C92-4809-AD72-320147339586}" srcOrd="3" destOrd="0" parTransId="{91230302-83AC-46F6-9F52-D78C1D15F3D8}" sibTransId="{FA8BE6C2-36CE-4213-8874-B65F26C15F6C}"/>
    <dgm:cxn modelId="{9456D4F6-0933-B141-8581-850A0CF8431D}" type="presOf" srcId="{FA8BE6C2-36CE-4213-8874-B65F26C15F6C}" destId="{C41F028A-8668-B144-8C7F-9682962FAC99}" srcOrd="0" destOrd="0" presId="urn:microsoft.com/office/officeart/2005/8/layout/vProcess5"/>
    <dgm:cxn modelId="{914A6FF8-5047-BB44-8DE7-51DDE1FAC45D}" type="presOf" srcId="{83B3370A-F70E-49A2-9BAB-E32ABFB58CC3}" destId="{7052E67E-FD2F-404F-A9BB-A26455F4B734}" srcOrd="0" destOrd="0" presId="urn:microsoft.com/office/officeart/2005/8/layout/vProcess5"/>
    <dgm:cxn modelId="{B9986DFB-39FB-4E68-B8DB-D74101A87C50}" srcId="{675B5C26-B96A-4B0F-8A83-D74DC6DD7F98}" destId="{B4FF05E1-7A3F-4C5F-A568-DE4B0C390717}" srcOrd="4" destOrd="0" parTransId="{D46EB8C0-C7E7-46B9-88C8-C4A954E6C57A}" sibTransId="{B0676929-6D77-4FB4-AE19-1C358A1D3296}"/>
    <dgm:cxn modelId="{FA907D4B-7DCF-CA4F-9947-F6A52C145112}" type="presParOf" srcId="{0686FEC6-868D-4945-B129-5B05BBB2D47B}" destId="{BC45957A-ABBD-214D-989C-9EE16C16ECFB}" srcOrd="0" destOrd="0" presId="urn:microsoft.com/office/officeart/2005/8/layout/vProcess5"/>
    <dgm:cxn modelId="{16C670EB-4A87-314C-86BB-2CB85C8B82DE}" type="presParOf" srcId="{0686FEC6-868D-4945-B129-5B05BBB2D47B}" destId="{FCCB5B71-6455-3F49-8AC5-F2679C01C3BC}" srcOrd="1" destOrd="0" presId="urn:microsoft.com/office/officeart/2005/8/layout/vProcess5"/>
    <dgm:cxn modelId="{33C8ECC2-80AC-224F-AC14-56686005DE8D}" type="presParOf" srcId="{0686FEC6-868D-4945-B129-5B05BBB2D47B}" destId="{7052E67E-FD2F-404F-A9BB-A26455F4B734}" srcOrd="2" destOrd="0" presId="urn:microsoft.com/office/officeart/2005/8/layout/vProcess5"/>
    <dgm:cxn modelId="{9442B596-976D-5F4B-883F-CCA44FECE5AD}" type="presParOf" srcId="{0686FEC6-868D-4945-B129-5B05BBB2D47B}" destId="{02F1D276-5184-424D-B4BB-59C50826F9F1}" srcOrd="3" destOrd="0" presId="urn:microsoft.com/office/officeart/2005/8/layout/vProcess5"/>
    <dgm:cxn modelId="{F6FEC598-8F5D-D047-B358-1175BC0FD4CF}" type="presParOf" srcId="{0686FEC6-868D-4945-B129-5B05BBB2D47B}" destId="{9547245F-D2BC-5944-8875-52200267F7E9}" srcOrd="4" destOrd="0" presId="urn:microsoft.com/office/officeart/2005/8/layout/vProcess5"/>
    <dgm:cxn modelId="{FAEB4640-110D-A240-B4C6-4DF0DF619680}" type="presParOf" srcId="{0686FEC6-868D-4945-B129-5B05BBB2D47B}" destId="{E68F4FEC-22F6-D34F-BE20-2497F7C45F72}" srcOrd="5" destOrd="0" presId="urn:microsoft.com/office/officeart/2005/8/layout/vProcess5"/>
    <dgm:cxn modelId="{F580D9F7-6A1B-2A44-901B-15F72E2C3365}" type="presParOf" srcId="{0686FEC6-868D-4945-B129-5B05BBB2D47B}" destId="{7BB3B18E-4AB9-DA42-9958-8B82D5369E10}" srcOrd="6" destOrd="0" presId="urn:microsoft.com/office/officeart/2005/8/layout/vProcess5"/>
    <dgm:cxn modelId="{35BE73C5-98A8-0248-8D40-231A30D2C8A1}" type="presParOf" srcId="{0686FEC6-868D-4945-B129-5B05BBB2D47B}" destId="{CA14C3E6-0080-7B42-A027-DB8DF67C64A0}" srcOrd="7" destOrd="0" presId="urn:microsoft.com/office/officeart/2005/8/layout/vProcess5"/>
    <dgm:cxn modelId="{BCFEC546-FA79-1447-AD57-1F4008C1F4E7}" type="presParOf" srcId="{0686FEC6-868D-4945-B129-5B05BBB2D47B}" destId="{24E3CB1E-4EE2-0343-AAB8-D6D1136AFD6E}" srcOrd="8" destOrd="0" presId="urn:microsoft.com/office/officeart/2005/8/layout/vProcess5"/>
    <dgm:cxn modelId="{748903DB-9118-B94D-8D87-93BDFCE5DBF4}" type="presParOf" srcId="{0686FEC6-868D-4945-B129-5B05BBB2D47B}" destId="{C41F028A-8668-B144-8C7F-9682962FAC99}" srcOrd="9" destOrd="0" presId="urn:microsoft.com/office/officeart/2005/8/layout/vProcess5"/>
    <dgm:cxn modelId="{B53E36C0-4AE8-E44F-BA69-A18FE807583E}" type="presParOf" srcId="{0686FEC6-868D-4945-B129-5B05BBB2D47B}" destId="{E4118A3A-0D0E-4645-B97A-3B9A19D98085}" srcOrd="10" destOrd="0" presId="urn:microsoft.com/office/officeart/2005/8/layout/vProcess5"/>
    <dgm:cxn modelId="{B4386E7B-F7FE-2544-9F53-BEC960C01995}" type="presParOf" srcId="{0686FEC6-868D-4945-B129-5B05BBB2D47B}" destId="{AC775352-5F86-854E-B1F1-1FF4F9D887C5}" srcOrd="11" destOrd="0" presId="urn:microsoft.com/office/officeart/2005/8/layout/vProcess5"/>
    <dgm:cxn modelId="{2C7E13DF-C1EC-1542-8934-A18D1C1F7B80}" type="presParOf" srcId="{0686FEC6-868D-4945-B129-5B05BBB2D47B}" destId="{C7430F21-F2B7-214B-993C-4171565B14E2}" srcOrd="12" destOrd="0" presId="urn:microsoft.com/office/officeart/2005/8/layout/vProcess5"/>
    <dgm:cxn modelId="{C6D49FD9-E4BA-9C45-A5D7-9AC71F02CC5D}" type="presParOf" srcId="{0686FEC6-868D-4945-B129-5B05BBB2D47B}" destId="{73A153C7-FA09-0740-B5BA-5EB7E15E6853}" srcOrd="13" destOrd="0" presId="urn:microsoft.com/office/officeart/2005/8/layout/vProcess5"/>
    <dgm:cxn modelId="{6DB3E6F0-3720-A446-8B37-E3D620543CD1}" type="presParOf" srcId="{0686FEC6-868D-4945-B129-5B05BBB2D47B}" destId="{F8500366-7217-5A41-B42C-4FC158BF1C7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25ABF-7716-4C96-B530-3BD9BBF872D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D93499-6A90-4246-A4B5-BF11228C93A3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将灵魂体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完全归給神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C7EEC4E-768B-441E-A55F-FE2BEBA34DD7}" type="parTrans" cxnId="{AD9B6F2E-C8AC-477E-8C73-8B1F5CC76E42}">
      <dgm:prSet/>
      <dgm:spPr/>
      <dgm:t>
        <a:bodyPr/>
        <a:lstStyle/>
        <a:p>
          <a:endParaRPr lang="en-US"/>
        </a:p>
      </dgm:t>
    </dgm:pt>
    <dgm:pt modelId="{D4820209-7660-4400-A866-B0A129636355}" type="sibTrans" cxnId="{AD9B6F2E-C8AC-477E-8C73-8B1F5CC76E42}">
      <dgm:prSet/>
      <dgm:spPr/>
      <dgm:t>
        <a:bodyPr/>
        <a:lstStyle/>
        <a:p>
          <a:endParaRPr lang="en-US"/>
        </a:p>
      </dgm:t>
    </dgm:pt>
    <dgm:pt modelId="{832972B5-0CBA-450F-8A4D-749EE3F3A368}">
      <dgm:prSet custT="1"/>
      <dgm:spPr/>
      <dgm:t>
        <a:bodyPr/>
        <a:lstStyle/>
        <a:p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让神的国</a:t>
          </a:r>
          <a:endParaRPr lang="en-US" sz="3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36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在身心灵显现</a:t>
          </a:r>
          <a:endParaRPr lang="en-US" sz="3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ABEAA9B-9369-4859-8CF4-0FA23B2B8FFE}" type="parTrans" cxnId="{0CDA8920-AB59-404B-BAF4-DDF33E27B5FB}">
      <dgm:prSet/>
      <dgm:spPr/>
      <dgm:t>
        <a:bodyPr/>
        <a:lstStyle/>
        <a:p>
          <a:endParaRPr lang="en-US"/>
        </a:p>
      </dgm:t>
    </dgm:pt>
    <dgm:pt modelId="{A1459037-CE74-4988-B6A3-D329E0BE9DE3}" type="sibTrans" cxnId="{0CDA8920-AB59-404B-BAF4-DDF33E27B5FB}">
      <dgm:prSet/>
      <dgm:spPr/>
      <dgm:t>
        <a:bodyPr/>
        <a:lstStyle/>
        <a:p>
          <a:endParaRPr lang="en-US"/>
        </a:p>
      </dgm:t>
    </dgm:pt>
    <dgm:pt modelId="{00F574FA-B085-5049-AF70-20B324695743}" type="pres">
      <dgm:prSet presAssocID="{09325ABF-7716-4C96-B530-3BD9BBF872DA}" presName="cycle" presStyleCnt="0">
        <dgm:presLayoutVars>
          <dgm:dir/>
          <dgm:resizeHandles val="exact"/>
        </dgm:presLayoutVars>
      </dgm:prSet>
      <dgm:spPr/>
    </dgm:pt>
    <dgm:pt modelId="{015B5A47-F6BE-6946-AB33-371FEF6B5551}" type="pres">
      <dgm:prSet presAssocID="{46D93499-6A90-4246-A4B5-BF11228C93A3}" presName="node" presStyleLbl="node1" presStyleIdx="0" presStyleCnt="2">
        <dgm:presLayoutVars>
          <dgm:bulletEnabled val="1"/>
        </dgm:presLayoutVars>
      </dgm:prSet>
      <dgm:spPr/>
    </dgm:pt>
    <dgm:pt modelId="{173427CD-AFB1-A24B-AB95-CC5F1B7B57F6}" type="pres">
      <dgm:prSet presAssocID="{46D93499-6A90-4246-A4B5-BF11228C93A3}" presName="spNode" presStyleCnt="0"/>
      <dgm:spPr/>
    </dgm:pt>
    <dgm:pt modelId="{068FC97A-D46F-2B45-B12B-FC0D5A90A020}" type="pres">
      <dgm:prSet presAssocID="{D4820209-7660-4400-A866-B0A129636355}" presName="sibTrans" presStyleLbl="sibTrans1D1" presStyleIdx="0" presStyleCnt="2"/>
      <dgm:spPr/>
    </dgm:pt>
    <dgm:pt modelId="{C6FAF2B8-7DE7-1F41-BC73-846ED7AB3D59}" type="pres">
      <dgm:prSet presAssocID="{832972B5-0CBA-450F-8A4D-749EE3F3A368}" presName="node" presStyleLbl="node1" presStyleIdx="1" presStyleCnt="2">
        <dgm:presLayoutVars>
          <dgm:bulletEnabled val="1"/>
        </dgm:presLayoutVars>
      </dgm:prSet>
      <dgm:spPr/>
    </dgm:pt>
    <dgm:pt modelId="{F64C32BA-3213-8F4D-9876-B06957EB411B}" type="pres">
      <dgm:prSet presAssocID="{832972B5-0CBA-450F-8A4D-749EE3F3A368}" presName="spNode" presStyleCnt="0"/>
      <dgm:spPr/>
    </dgm:pt>
    <dgm:pt modelId="{213DE812-4FB5-5E45-8C0A-86E62B5FB4E9}" type="pres">
      <dgm:prSet presAssocID="{A1459037-CE74-4988-B6A3-D329E0BE9DE3}" presName="sibTrans" presStyleLbl="sibTrans1D1" presStyleIdx="1" presStyleCnt="2"/>
      <dgm:spPr/>
    </dgm:pt>
  </dgm:ptLst>
  <dgm:cxnLst>
    <dgm:cxn modelId="{0CDA8920-AB59-404B-BAF4-DDF33E27B5FB}" srcId="{09325ABF-7716-4C96-B530-3BD9BBF872DA}" destId="{832972B5-0CBA-450F-8A4D-749EE3F3A368}" srcOrd="1" destOrd="0" parTransId="{8ABEAA9B-9369-4859-8CF4-0FA23B2B8FFE}" sibTransId="{A1459037-CE74-4988-B6A3-D329E0BE9DE3}"/>
    <dgm:cxn modelId="{AD9B6F2E-C8AC-477E-8C73-8B1F5CC76E42}" srcId="{09325ABF-7716-4C96-B530-3BD9BBF872DA}" destId="{46D93499-6A90-4246-A4B5-BF11228C93A3}" srcOrd="0" destOrd="0" parTransId="{EC7EEC4E-768B-441E-A55F-FE2BEBA34DD7}" sibTransId="{D4820209-7660-4400-A866-B0A129636355}"/>
    <dgm:cxn modelId="{189D3570-3ADB-5F4B-9BE4-803F0AEA9977}" type="presOf" srcId="{46D93499-6A90-4246-A4B5-BF11228C93A3}" destId="{015B5A47-F6BE-6946-AB33-371FEF6B5551}" srcOrd="0" destOrd="0" presId="urn:microsoft.com/office/officeart/2005/8/layout/cycle6"/>
    <dgm:cxn modelId="{58429287-A99C-5A4E-A66F-EACA543EFAEE}" type="presOf" srcId="{D4820209-7660-4400-A866-B0A129636355}" destId="{068FC97A-D46F-2B45-B12B-FC0D5A90A020}" srcOrd="0" destOrd="0" presId="urn:microsoft.com/office/officeart/2005/8/layout/cycle6"/>
    <dgm:cxn modelId="{ADD710AC-44AD-AF4D-BB15-2AF5F183DB55}" type="presOf" srcId="{09325ABF-7716-4C96-B530-3BD9BBF872DA}" destId="{00F574FA-B085-5049-AF70-20B324695743}" srcOrd="0" destOrd="0" presId="urn:microsoft.com/office/officeart/2005/8/layout/cycle6"/>
    <dgm:cxn modelId="{FDFDB0C8-A17A-D546-AEE1-3B362A5C6067}" type="presOf" srcId="{A1459037-CE74-4988-B6A3-D329E0BE9DE3}" destId="{213DE812-4FB5-5E45-8C0A-86E62B5FB4E9}" srcOrd="0" destOrd="0" presId="urn:microsoft.com/office/officeart/2005/8/layout/cycle6"/>
    <dgm:cxn modelId="{74B6A8D7-23F6-0A4F-88A2-3BFDD9B4ED57}" type="presOf" srcId="{832972B5-0CBA-450F-8A4D-749EE3F3A368}" destId="{C6FAF2B8-7DE7-1F41-BC73-846ED7AB3D59}" srcOrd="0" destOrd="0" presId="urn:microsoft.com/office/officeart/2005/8/layout/cycle6"/>
    <dgm:cxn modelId="{22FF57F2-C40C-994E-A6AC-331E663CB655}" type="presParOf" srcId="{00F574FA-B085-5049-AF70-20B324695743}" destId="{015B5A47-F6BE-6946-AB33-371FEF6B5551}" srcOrd="0" destOrd="0" presId="urn:microsoft.com/office/officeart/2005/8/layout/cycle6"/>
    <dgm:cxn modelId="{CEAF938A-7172-A543-881C-EC265DAEF9A4}" type="presParOf" srcId="{00F574FA-B085-5049-AF70-20B324695743}" destId="{173427CD-AFB1-A24B-AB95-CC5F1B7B57F6}" srcOrd="1" destOrd="0" presId="urn:microsoft.com/office/officeart/2005/8/layout/cycle6"/>
    <dgm:cxn modelId="{505CCC09-19C0-564C-8F30-FC7CF83CE4FC}" type="presParOf" srcId="{00F574FA-B085-5049-AF70-20B324695743}" destId="{068FC97A-D46F-2B45-B12B-FC0D5A90A020}" srcOrd="2" destOrd="0" presId="urn:microsoft.com/office/officeart/2005/8/layout/cycle6"/>
    <dgm:cxn modelId="{14F59A26-13D0-9647-92B8-A857DEDD6B3D}" type="presParOf" srcId="{00F574FA-B085-5049-AF70-20B324695743}" destId="{C6FAF2B8-7DE7-1F41-BC73-846ED7AB3D59}" srcOrd="3" destOrd="0" presId="urn:microsoft.com/office/officeart/2005/8/layout/cycle6"/>
    <dgm:cxn modelId="{725461D1-1E89-A646-8217-6686FEACD7BF}" type="presParOf" srcId="{00F574FA-B085-5049-AF70-20B324695743}" destId="{F64C32BA-3213-8F4D-9876-B06957EB411B}" srcOrd="4" destOrd="0" presId="urn:microsoft.com/office/officeart/2005/8/layout/cycle6"/>
    <dgm:cxn modelId="{8DF407B0-9B9F-6E45-8726-B9203ECA89E2}" type="presParOf" srcId="{00F574FA-B085-5049-AF70-20B324695743}" destId="{213DE812-4FB5-5E45-8C0A-86E62B5FB4E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B9079A-9D49-463B-91DF-81E6A4E73312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D33B77-3FC1-46C4-A09E-6377B3D79F57}">
      <dgm:prSet/>
      <dgm:spPr/>
      <dgm:t>
        <a:bodyPr/>
        <a:lstStyle/>
        <a:p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魂：對真理</a:t>
          </a:r>
          <a:endParaRPr lang="en-US" altLang="zh-TW" b="1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通读</a:t>
          </a:r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聖經</a:t>
          </a:r>
          <a:endParaRPr lang="en-US" altLang="zh-TW" b="1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基督中心</a:t>
          </a:r>
          <a:endParaRPr lang="en-US" b="1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4E6C98B-B5E6-4849-9753-974FD928CA19}" type="parTrans" cxnId="{9248DED8-221D-4519-AAF0-537FB9CA6FDA}">
      <dgm:prSet/>
      <dgm:spPr/>
      <dgm:t>
        <a:bodyPr/>
        <a:lstStyle/>
        <a:p>
          <a:endParaRPr lang="en-US"/>
        </a:p>
      </dgm:t>
    </dgm:pt>
    <dgm:pt modelId="{6F2DE4BB-9304-4B5A-A9DE-4CBB3452BEFE}" type="sibTrans" cxnId="{9248DED8-221D-4519-AAF0-537FB9CA6FDA}">
      <dgm:prSet/>
      <dgm:spPr/>
      <dgm:t>
        <a:bodyPr/>
        <a:lstStyle/>
        <a:p>
          <a:endParaRPr lang="en-US"/>
        </a:p>
      </dgm:t>
    </dgm:pt>
    <dgm:pt modelId="{E262A456-9D2D-4C64-AF78-1FA99BD3D419}">
      <dgm:prSet custT="1"/>
      <dgm:spPr/>
      <dgm:t>
        <a:bodyPr/>
        <a:lstStyle/>
        <a:p>
          <a:r>
            <a:rPr 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體：對世界</a:t>
          </a:r>
          <a:endParaRPr lang="en-US" altLang="zh-TW" sz="28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荣神益人</a:t>
          </a:r>
          <a:endParaRPr lang="en-US" altLang="zh-TW" sz="28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金錢</a:t>
          </a:r>
          <a:r>
            <a:rPr lang="zh-TW" altLang="en-US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公允</a:t>
          </a:r>
          <a:endParaRPr lang="en-US" altLang="zh-TW" sz="28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追求</a:t>
          </a:r>
          <a:r>
            <a:rPr 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公義</a:t>
          </a:r>
          <a:endParaRPr lang="en-US" sz="1200" b="1" dirty="0">
            <a:solidFill>
              <a:srgbClr val="00B050"/>
            </a:solidFill>
          </a:endParaRPr>
        </a:p>
      </dgm:t>
    </dgm:pt>
    <dgm:pt modelId="{61632105-7E19-4192-856D-795E2AEB9831}" type="parTrans" cxnId="{F4C7196C-048B-4588-8DE6-FD29F90C244E}">
      <dgm:prSet/>
      <dgm:spPr/>
      <dgm:t>
        <a:bodyPr/>
        <a:lstStyle/>
        <a:p>
          <a:endParaRPr lang="en-US"/>
        </a:p>
      </dgm:t>
    </dgm:pt>
    <dgm:pt modelId="{30F28501-60FE-4E92-AD5B-8A5EAEAF0FEE}" type="sibTrans" cxnId="{F4C7196C-048B-4588-8DE6-FD29F90C244E}">
      <dgm:prSet/>
      <dgm:spPr/>
      <dgm:t>
        <a:bodyPr/>
        <a:lstStyle/>
        <a:p>
          <a:endParaRPr lang="en-US"/>
        </a:p>
      </dgm:t>
    </dgm:pt>
    <dgm:pt modelId="{4BF4F236-FAD0-400C-88B5-FB8B319566D5}">
      <dgm:prSet/>
      <dgm:spPr/>
      <dgm:t>
        <a:bodyPr/>
        <a:lstStyle/>
        <a:p>
          <a:r>
            <a:rPr 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靈：對</a:t>
          </a:r>
          <a:r>
            <a: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真</a:t>
          </a:r>
          <a:r>
            <a:rPr 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</a:t>
          </a:r>
          <a:endParaRPr lang="en-US" altLang="zh-TW" b="1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诚心</a:t>
          </a:r>
          <a:r>
            <a:rPr 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敬拜</a:t>
          </a:r>
          <a:endParaRPr lang="en-US" altLang="zh-TW" b="1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与主相遇</a:t>
          </a:r>
          <a:r>
            <a:rPr 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b="1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A1F12F9-738D-41F2-8AF4-57FC83EFF586}" type="parTrans" cxnId="{6B45A8EF-FED0-45BB-9CCC-4D91AC661C44}">
      <dgm:prSet/>
      <dgm:spPr/>
      <dgm:t>
        <a:bodyPr/>
        <a:lstStyle/>
        <a:p>
          <a:endParaRPr lang="en-US"/>
        </a:p>
      </dgm:t>
    </dgm:pt>
    <dgm:pt modelId="{0081DEC9-71B8-45A6-A9CA-7AF77C9DCA71}" type="sibTrans" cxnId="{6B45A8EF-FED0-45BB-9CCC-4D91AC661C44}">
      <dgm:prSet/>
      <dgm:spPr/>
      <dgm:t>
        <a:bodyPr/>
        <a:lstStyle/>
        <a:p>
          <a:endParaRPr lang="en-US"/>
        </a:p>
      </dgm:t>
    </dgm:pt>
    <dgm:pt modelId="{FC68BE4A-8F0C-CF41-930C-D6DF397CF832}" type="pres">
      <dgm:prSet presAssocID="{03B9079A-9D49-463B-91DF-81E6A4E73312}" presName="cycle" presStyleCnt="0">
        <dgm:presLayoutVars>
          <dgm:dir/>
          <dgm:resizeHandles val="exact"/>
        </dgm:presLayoutVars>
      </dgm:prSet>
      <dgm:spPr/>
    </dgm:pt>
    <dgm:pt modelId="{1F8E637B-75C8-B54F-89D3-8319FE97A6D2}" type="pres">
      <dgm:prSet presAssocID="{75D33B77-3FC1-46C4-A09E-6377B3D79F57}" presName="dummy" presStyleCnt="0"/>
      <dgm:spPr/>
    </dgm:pt>
    <dgm:pt modelId="{34EE1931-CBCC-5B4F-8C63-829EB2E6B4DC}" type="pres">
      <dgm:prSet presAssocID="{75D33B77-3FC1-46C4-A09E-6377B3D79F57}" presName="node" presStyleLbl="revTx" presStyleIdx="0" presStyleCnt="3" custScaleX="122942" custScaleY="112640">
        <dgm:presLayoutVars>
          <dgm:bulletEnabled val="1"/>
        </dgm:presLayoutVars>
      </dgm:prSet>
      <dgm:spPr/>
    </dgm:pt>
    <dgm:pt modelId="{2A26C555-943F-1144-BA17-E88B6355F695}" type="pres">
      <dgm:prSet presAssocID="{6F2DE4BB-9304-4B5A-A9DE-4CBB3452BEFE}" presName="sibTrans" presStyleLbl="node1" presStyleIdx="0" presStyleCnt="3"/>
      <dgm:spPr/>
    </dgm:pt>
    <dgm:pt modelId="{95441897-FC54-A74B-AA7D-6D0E87982C40}" type="pres">
      <dgm:prSet presAssocID="{E262A456-9D2D-4C64-AF78-1FA99BD3D419}" presName="dummy" presStyleCnt="0"/>
      <dgm:spPr/>
    </dgm:pt>
    <dgm:pt modelId="{DCAC0520-B01F-7540-8859-89E760E2E041}" type="pres">
      <dgm:prSet presAssocID="{E262A456-9D2D-4C64-AF78-1FA99BD3D419}" presName="node" presStyleLbl="revTx" presStyleIdx="1" presStyleCnt="3" custScaleX="119510" custScaleY="229472">
        <dgm:presLayoutVars>
          <dgm:bulletEnabled val="1"/>
        </dgm:presLayoutVars>
      </dgm:prSet>
      <dgm:spPr/>
    </dgm:pt>
    <dgm:pt modelId="{B920853A-C903-084A-80C2-58379782C136}" type="pres">
      <dgm:prSet presAssocID="{30F28501-60FE-4E92-AD5B-8A5EAEAF0FEE}" presName="sibTrans" presStyleLbl="node1" presStyleIdx="1" presStyleCnt="3"/>
      <dgm:spPr/>
    </dgm:pt>
    <dgm:pt modelId="{E3D2020D-F89E-2146-BB5F-3DA38BC64D0C}" type="pres">
      <dgm:prSet presAssocID="{4BF4F236-FAD0-400C-88B5-FB8B319566D5}" presName="dummy" presStyleCnt="0"/>
      <dgm:spPr/>
    </dgm:pt>
    <dgm:pt modelId="{34285DFE-9855-C94F-848D-E781B58F87A8}" type="pres">
      <dgm:prSet presAssocID="{4BF4F236-FAD0-400C-88B5-FB8B319566D5}" presName="node" presStyleLbl="revTx" presStyleIdx="2" presStyleCnt="3">
        <dgm:presLayoutVars>
          <dgm:bulletEnabled val="1"/>
        </dgm:presLayoutVars>
      </dgm:prSet>
      <dgm:spPr/>
    </dgm:pt>
    <dgm:pt modelId="{4223C863-2BC3-BD4D-A606-812EE1D823D9}" type="pres">
      <dgm:prSet presAssocID="{0081DEC9-71B8-45A6-A9CA-7AF77C9DCA71}" presName="sibTrans" presStyleLbl="node1" presStyleIdx="2" presStyleCnt="3"/>
      <dgm:spPr/>
    </dgm:pt>
  </dgm:ptLst>
  <dgm:cxnLst>
    <dgm:cxn modelId="{31D58315-5643-974B-AAC8-A3D12CB7ACA4}" type="presOf" srcId="{4BF4F236-FAD0-400C-88B5-FB8B319566D5}" destId="{34285DFE-9855-C94F-848D-E781B58F87A8}" srcOrd="0" destOrd="0" presId="urn:microsoft.com/office/officeart/2005/8/layout/cycle1"/>
    <dgm:cxn modelId="{CBBEE037-0135-D646-BC40-AFBE4715D38A}" type="presOf" srcId="{75D33B77-3FC1-46C4-A09E-6377B3D79F57}" destId="{34EE1931-CBCC-5B4F-8C63-829EB2E6B4DC}" srcOrd="0" destOrd="0" presId="urn:microsoft.com/office/officeart/2005/8/layout/cycle1"/>
    <dgm:cxn modelId="{4CA0EA69-8483-D748-9A53-034A16ADC0EF}" type="presOf" srcId="{6F2DE4BB-9304-4B5A-A9DE-4CBB3452BEFE}" destId="{2A26C555-943F-1144-BA17-E88B6355F695}" srcOrd="0" destOrd="0" presId="urn:microsoft.com/office/officeart/2005/8/layout/cycle1"/>
    <dgm:cxn modelId="{F4C7196C-048B-4588-8DE6-FD29F90C244E}" srcId="{03B9079A-9D49-463B-91DF-81E6A4E73312}" destId="{E262A456-9D2D-4C64-AF78-1FA99BD3D419}" srcOrd="1" destOrd="0" parTransId="{61632105-7E19-4192-856D-795E2AEB9831}" sibTransId="{30F28501-60FE-4E92-AD5B-8A5EAEAF0FEE}"/>
    <dgm:cxn modelId="{E2BE3771-CD8E-BA4B-A65B-4D08C70AF196}" type="presOf" srcId="{0081DEC9-71B8-45A6-A9CA-7AF77C9DCA71}" destId="{4223C863-2BC3-BD4D-A606-812EE1D823D9}" srcOrd="0" destOrd="0" presId="urn:microsoft.com/office/officeart/2005/8/layout/cycle1"/>
    <dgm:cxn modelId="{0A60AB87-5A49-3740-8DC8-71D181F6ABF8}" type="presOf" srcId="{E262A456-9D2D-4C64-AF78-1FA99BD3D419}" destId="{DCAC0520-B01F-7540-8859-89E760E2E041}" srcOrd="0" destOrd="0" presId="urn:microsoft.com/office/officeart/2005/8/layout/cycle1"/>
    <dgm:cxn modelId="{2BD5A68A-3DEF-3343-97C1-4887674B3D1F}" type="presOf" srcId="{30F28501-60FE-4E92-AD5B-8A5EAEAF0FEE}" destId="{B920853A-C903-084A-80C2-58379782C136}" srcOrd="0" destOrd="0" presId="urn:microsoft.com/office/officeart/2005/8/layout/cycle1"/>
    <dgm:cxn modelId="{DFABE8B4-816D-384F-A769-A05736346C77}" type="presOf" srcId="{03B9079A-9D49-463B-91DF-81E6A4E73312}" destId="{FC68BE4A-8F0C-CF41-930C-D6DF397CF832}" srcOrd="0" destOrd="0" presId="urn:microsoft.com/office/officeart/2005/8/layout/cycle1"/>
    <dgm:cxn modelId="{9248DED8-221D-4519-AAF0-537FB9CA6FDA}" srcId="{03B9079A-9D49-463B-91DF-81E6A4E73312}" destId="{75D33B77-3FC1-46C4-A09E-6377B3D79F57}" srcOrd="0" destOrd="0" parTransId="{84E6C98B-B5E6-4849-9753-974FD928CA19}" sibTransId="{6F2DE4BB-9304-4B5A-A9DE-4CBB3452BEFE}"/>
    <dgm:cxn modelId="{6B45A8EF-FED0-45BB-9CCC-4D91AC661C44}" srcId="{03B9079A-9D49-463B-91DF-81E6A4E73312}" destId="{4BF4F236-FAD0-400C-88B5-FB8B319566D5}" srcOrd="2" destOrd="0" parTransId="{1A1F12F9-738D-41F2-8AF4-57FC83EFF586}" sibTransId="{0081DEC9-71B8-45A6-A9CA-7AF77C9DCA71}"/>
    <dgm:cxn modelId="{AEBA6541-E95B-7B43-92F5-FB1E72029956}" type="presParOf" srcId="{FC68BE4A-8F0C-CF41-930C-D6DF397CF832}" destId="{1F8E637B-75C8-B54F-89D3-8319FE97A6D2}" srcOrd="0" destOrd="0" presId="urn:microsoft.com/office/officeart/2005/8/layout/cycle1"/>
    <dgm:cxn modelId="{3E2702FA-CCAB-A04A-8630-5F05A1252600}" type="presParOf" srcId="{FC68BE4A-8F0C-CF41-930C-D6DF397CF832}" destId="{34EE1931-CBCC-5B4F-8C63-829EB2E6B4DC}" srcOrd="1" destOrd="0" presId="urn:microsoft.com/office/officeart/2005/8/layout/cycle1"/>
    <dgm:cxn modelId="{D4A3D911-122C-D941-968A-23C001D9756E}" type="presParOf" srcId="{FC68BE4A-8F0C-CF41-930C-D6DF397CF832}" destId="{2A26C555-943F-1144-BA17-E88B6355F695}" srcOrd="2" destOrd="0" presId="urn:microsoft.com/office/officeart/2005/8/layout/cycle1"/>
    <dgm:cxn modelId="{E1BC7DDD-DCBA-6049-B25A-06D56E67F79A}" type="presParOf" srcId="{FC68BE4A-8F0C-CF41-930C-D6DF397CF832}" destId="{95441897-FC54-A74B-AA7D-6D0E87982C40}" srcOrd="3" destOrd="0" presId="urn:microsoft.com/office/officeart/2005/8/layout/cycle1"/>
    <dgm:cxn modelId="{E3A86FCE-B085-B440-B916-A526AA41AD18}" type="presParOf" srcId="{FC68BE4A-8F0C-CF41-930C-D6DF397CF832}" destId="{DCAC0520-B01F-7540-8859-89E760E2E041}" srcOrd="4" destOrd="0" presId="urn:microsoft.com/office/officeart/2005/8/layout/cycle1"/>
    <dgm:cxn modelId="{75F315AD-8149-FF4B-838D-2167063115C2}" type="presParOf" srcId="{FC68BE4A-8F0C-CF41-930C-D6DF397CF832}" destId="{B920853A-C903-084A-80C2-58379782C136}" srcOrd="5" destOrd="0" presId="urn:microsoft.com/office/officeart/2005/8/layout/cycle1"/>
    <dgm:cxn modelId="{ED0516E7-8FC2-AD43-930B-C4FACF7B57B6}" type="presParOf" srcId="{FC68BE4A-8F0C-CF41-930C-D6DF397CF832}" destId="{E3D2020D-F89E-2146-BB5F-3DA38BC64D0C}" srcOrd="6" destOrd="0" presId="urn:microsoft.com/office/officeart/2005/8/layout/cycle1"/>
    <dgm:cxn modelId="{9C33A525-4CA5-C64E-B3FE-AA3E77367F64}" type="presParOf" srcId="{FC68BE4A-8F0C-CF41-930C-D6DF397CF832}" destId="{34285DFE-9855-C94F-848D-E781B58F87A8}" srcOrd="7" destOrd="0" presId="urn:microsoft.com/office/officeart/2005/8/layout/cycle1"/>
    <dgm:cxn modelId="{64CDF635-FE9D-0646-A62E-A0B5C46654C4}" type="presParOf" srcId="{FC68BE4A-8F0C-CF41-930C-D6DF397CF832}" destId="{4223C863-2BC3-BD4D-A606-812EE1D823D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E1931-CBCC-5B4F-8C63-829EB2E6B4DC}">
      <dsp:nvSpPr>
        <dsp:cNvPr id="0" name=""/>
        <dsp:cNvSpPr/>
      </dsp:nvSpPr>
      <dsp:spPr>
        <a:xfrm>
          <a:off x="4507277" y="-393968"/>
          <a:ext cx="2537242" cy="2324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魂：對真理</a:t>
          </a:r>
          <a:endParaRPr lang="en-US" altLang="zh-TW" sz="2700" b="1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通读</a:t>
          </a:r>
          <a:r>
            <a:rPr lang="zh-TW" sz="27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聖經</a:t>
          </a:r>
          <a:endParaRPr lang="en-US" altLang="zh-TW" sz="2700" b="1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基督中心</a:t>
          </a:r>
          <a:endParaRPr lang="en-US" sz="2700" b="1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507277" y="-393968"/>
        <a:ext cx="2537242" cy="2324632"/>
      </dsp:txXfrm>
    </dsp:sp>
    <dsp:sp modelId="{2A26C555-943F-1144-BA17-E88B6355F695}">
      <dsp:nvSpPr>
        <dsp:cNvPr id="0" name=""/>
        <dsp:cNvSpPr/>
      </dsp:nvSpPr>
      <dsp:spPr>
        <a:xfrm>
          <a:off x="1603196" y="-668877"/>
          <a:ext cx="4876959" cy="4876959"/>
        </a:xfrm>
        <a:prstGeom prst="circularArrow">
          <a:avLst>
            <a:gd name="adj1" fmla="val 8252"/>
            <a:gd name="adj2" fmla="val 576399"/>
            <a:gd name="adj3" fmla="val 2542860"/>
            <a:gd name="adj4" fmla="val 276798"/>
            <a:gd name="adj5" fmla="val 962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C0520-B01F-7540-8859-89E760E2E041}">
      <dsp:nvSpPr>
        <dsp:cNvPr id="0" name=""/>
        <dsp:cNvSpPr/>
      </dsp:nvSpPr>
      <dsp:spPr>
        <a:xfrm>
          <a:off x="2808469" y="1404220"/>
          <a:ext cx="2466413" cy="473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體：對世界</a:t>
          </a:r>
          <a:endParaRPr lang="en-US" altLang="zh-TW" sz="28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荣神益人</a:t>
          </a:r>
          <a:endParaRPr lang="en-US" altLang="zh-TW" sz="28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金錢</a:t>
          </a:r>
          <a:r>
            <a:rPr lang="zh-TW" altLang="en-US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公允</a:t>
          </a:r>
          <a:endParaRPr lang="en-US" altLang="zh-TW" sz="28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追求</a:t>
          </a:r>
          <a:r>
            <a:rPr lang="zh-TW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公義</a:t>
          </a:r>
          <a:endParaRPr lang="en-US" altLang="zh-TW" sz="28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0000"/>
              </a:solidFill>
              <a:latin typeface="Kaiti TC" panose="02010600040101010101" pitchFamily="2" charset="-120"/>
              <a:ea typeface="Kaiti TC" panose="02010600040101010101" pitchFamily="2" charset="-120"/>
            </a:rPr>
            <a:t>何畢敏芝師母分享</a:t>
          </a:r>
          <a:endParaRPr lang="en-US" sz="1050" b="1" kern="1200" dirty="0">
            <a:solidFill>
              <a:srgbClr val="FF0000"/>
            </a:solidFill>
          </a:endParaRPr>
        </a:p>
      </dsp:txBody>
      <dsp:txXfrm>
        <a:off x="2808469" y="1404220"/>
        <a:ext cx="2466413" cy="4735777"/>
      </dsp:txXfrm>
    </dsp:sp>
    <dsp:sp modelId="{B920853A-C903-084A-80C2-58379782C136}">
      <dsp:nvSpPr>
        <dsp:cNvPr id="0" name=""/>
        <dsp:cNvSpPr/>
      </dsp:nvSpPr>
      <dsp:spPr>
        <a:xfrm>
          <a:off x="1603196" y="-668877"/>
          <a:ext cx="4876959" cy="4876959"/>
        </a:xfrm>
        <a:prstGeom prst="circularArrow">
          <a:avLst>
            <a:gd name="adj1" fmla="val 8252"/>
            <a:gd name="adj2" fmla="val 576399"/>
            <a:gd name="adj3" fmla="val 10171012"/>
            <a:gd name="adj4" fmla="val 7680740"/>
            <a:gd name="adj5" fmla="val 96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85DFE-9855-C94F-848D-E781B58F87A8}">
      <dsp:nvSpPr>
        <dsp:cNvPr id="0" name=""/>
        <dsp:cNvSpPr/>
      </dsp:nvSpPr>
      <dsp:spPr>
        <a:xfrm>
          <a:off x="1275567" y="-263538"/>
          <a:ext cx="2063771" cy="2063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7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靈：對</a:t>
          </a:r>
          <a:r>
            <a:rPr lang="zh-TW" altLang="en-US" sz="27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真</a:t>
          </a:r>
          <a:r>
            <a:rPr lang="zh-TW" sz="27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</a:t>
          </a:r>
          <a:endParaRPr lang="en-US" altLang="zh-TW" sz="2700" b="1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诚心</a:t>
          </a:r>
          <a:r>
            <a:rPr lang="zh-TW" sz="27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敬拜</a:t>
          </a:r>
          <a:endParaRPr lang="en-US" altLang="zh-TW" sz="2700" b="1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与主相遇</a:t>
          </a:r>
          <a:r>
            <a:rPr lang="zh-TW" sz="27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sz="2700" b="1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275567" y="-263538"/>
        <a:ext cx="2063771" cy="2063771"/>
      </dsp:txXfrm>
    </dsp:sp>
    <dsp:sp modelId="{4223C863-2BC3-BD4D-A606-812EE1D823D9}">
      <dsp:nvSpPr>
        <dsp:cNvPr id="0" name=""/>
        <dsp:cNvSpPr/>
      </dsp:nvSpPr>
      <dsp:spPr>
        <a:xfrm>
          <a:off x="1603196" y="-668877"/>
          <a:ext cx="4876959" cy="4876959"/>
        </a:xfrm>
        <a:prstGeom prst="circularArrow">
          <a:avLst>
            <a:gd name="adj1" fmla="val 8252"/>
            <a:gd name="adj2" fmla="val 576399"/>
            <a:gd name="adj3" fmla="val 16430291"/>
            <a:gd name="adj4" fmla="val 14968087"/>
            <a:gd name="adj5" fmla="val 962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5A47-F6BE-6946-AB33-371FEF6B5551}">
      <dsp:nvSpPr>
        <dsp:cNvPr id="0" name=""/>
        <dsp:cNvSpPr/>
      </dsp:nvSpPr>
      <dsp:spPr>
        <a:xfrm>
          <a:off x="574670" y="1168581"/>
          <a:ext cx="3367385" cy="218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将灵魂体</a:t>
          </a:r>
          <a:endParaRPr lang="en-US" sz="37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完全归給神</a:t>
          </a:r>
          <a:endParaRPr lang="en-US" sz="37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81518" y="1275429"/>
        <a:ext cx="3153689" cy="1975104"/>
      </dsp:txXfrm>
    </dsp:sp>
    <dsp:sp modelId="{068FC97A-D46F-2B45-B12B-FC0D5A90A020}">
      <dsp:nvSpPr>
        <dsp:cNvPr id="0" name=""/>
        <dsp:cNvSpPr/>
      </dsp:nvSpPr>
      <dsp:spPr>
        <a:xfrm>
          <a:off x="2258363" y="406544"/>
          <a:ext cx="3712873" cy="3712873"/>
        </a:xfrm>
        <a:custGeom>
          <a:avLst/>
          <a:gdLst/>
          <a:ahLst/>
          <a:cxnLst/>
          <a:rect l="0" t="0" r="0" b="0"/>
          <a:pathLst>
            <a:path>
              <a:moveTo>
                <a:pt x="374763" y="737955"/>
              </a:moveTo>
              <a:arcTo wR="1856436" hR="1856436" stAng="13022900" swAng="63542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AF2B8-7DE7-1F41-BC73-846ED7AB3D59}">
      <dsp:nvSpPr>
        <dsp:cNvPr id="0" name=""/>
        <dsp:cNvSpPr/>
      </dsp:nvSpPr>
      <dsp:spPr>
        <a:xfrm>
          <a:off x="4287544" y="1168581"/>
          <a:ext cx="3367385" cy="218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让神的国</a:t>
          </a:r>
          <a:endParaRPr lang="en-US" sz="3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在身心灵显现</a:t>
          </a:r>
          <a:endParaRPr lang="en-US" sz="3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394392" y="1275429"/>
        <a:ext cx="3153689" cy="1975104"/>
      </dsp:txXfrm>
    </dsp:sp>
    <dsp:sp modelId="{213DE812-4FB5-5E45-8C0A-86E62B5FB4E9}">
      <dsp:nvSpPr>
        <dsp:cNvPr id="0" name=""/>
        <dsp:cNvSpPr/>
      </dsp:nvSpPr>
      <dsp:spPr>
        <a:xfrm>
          <a:off x="2258363" y="406544"/>
          <a:ext cx="3712873" cy="3712873"/>
        </a:xfrm>
        <a:custGeom>
          <a:avLst/>
          <a:gdLst/>
          <a:ahLst/>
          <a:cxnLst/>
          <a:rect l="0" t="0" r="0" b="0"/>
          <a:pathLst>
            <a:path>
              <a:moveTo>
                <a:pt x="3338110" y="2974918"/>
              </a:moveTo>
              <a:arcTo wR="1856436" hR="1856436" stAng="2222900" swAng="63542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55A96-5A62-7F41-8922-4B0EAEF7A0CF}">
      <dsp:nvSpPr>
        <dsp:cNvPr id="0" name=""/>
        <dsp:cNvSpPr/>
      </dsp:nvSpPr>
      <dsp:spPr>
        <a:xfrm>
          <a:off x="0" y="507131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F4B2E-1DC4-8047-8423-2E5ED86C8CD6}">
      <dsp:nvSpPr>
        <dsp:cNvPr id="0" name=""/>
        <dsp:cNvSpPr/>
      </dsp:nvSpPr>
      <dsp:spPr>
        <a:xfrm>
          <a:off x="394335" y="20051"/>
          <a:ext cx="7206984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旧约：預言基督</a:t>
          </a:r>
          <a:r>
            <a:rPr lang="zh-CN" altLang="en-US" sz="3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弥赛亚</a:t>
          </a:r>
          <a:endParaRPr lang="en-US" sz="3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41890" y="67606"/>
        <a:ext cx="7111874" cy="879050"/>
      </dsp:txXfrm>
    </dsp:sp>
    <dsp:sp modelId="{DBE00996-5ADF-764E-92E4-D59CA888C100}">
      <dsp:nvSpPr>
        <dsp:cNvPr id="0" name=""/>
        <dsp:cNvSpPr/>
      </dsp:nvSpPr>
      <dsp:spPr>
        <a:xfrm>
          <a:off x="0" y="2004012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677BB-00FE-B941-9489-5C8F9C7AB4A1}">
      <dsp:nvSpPr>
        <dsp:cNvPr id="0" name=""/>
        <dsp:cNvSpPr/>
      </dsp:nvSpPr>
      <dsp:spPr>
        <a:xfrm>
          <a:off x="375465" y="1516931"/>
          <a:ext cx="7509301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新约：降生</a:t>
          </a:r>
          <a:r>
            <a:rPr lang="zh-CN" altLang="en-US" sz="3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基督  </a:t>
          </a: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耶稣道成肉身</a:t>
          </a:r>
          <a:endParaRPr lang="en-US" sz="3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23020" y="1564486"/>
        <a:ext cx="7414191" cy="879050"/>
      </dsp:txXfrm>
    </dsp:sp>
    <dsp:sp modelId="{84154CAC-A400-E54B-9B37-6ADE213DACA1}">
      <dsp:nvSpPr>
        <dsp:cNvPr id="0" name=""/>
        <dsp:cNvSpPr/>
      </dsp:nvSpPr>
      <dsp:spPr>
        <a:xfrm>
          <a:off x="0" y="3500892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E5518-D43B-374A-A8CC-3986B53CEACF}">
      <dsp:nvSpPr>
        <dsp:cNvPr id="0" name=""/>
        <dsp:cNvSpPr/>
      </dsp:nvSpPr>
      <dsp:spPr>
        <a:xfrm>
          <a:off x="379316" y="3013812"/>
          <a:ext cx="7502946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圣经核心</a:t>
          </a:r>
          <a:r>
            <a:rPr lang="zh-CN" altLang="en-US" sz="3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：活出</a:t>
          </a: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基督</a:t>
          </a:r>
          <a:r>
            <a:rPr lang="zh-CN" altLang="en-US" sz="3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生命永恒</a:t>
          </a:r>
          <a:endParaRPr lang="en-US" sz="3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26871" y="3061367"/>
        <a:ext cx="7407836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B5B71-6455-3F49-8AC5-F2679C01C3BC}">
      <dsp:nvSpPr>
        <dsp:cNvPr id="0" name=""/>
        <dsp:cNvSpPr/>
      </dsp:nvSpPr>
      <dsp:spPr>
        <a:xfrm>
          <a:off x="0" y="0"/>
          <a:ext cx="6248781" cy="7254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金钱显出人心</a:t>
          </a:r>
          <a:endParaRPr lang="en-US" sz="2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1248" y="21248"/>
        <a:ext cx="5381070" cy="682967"/>
      </dsp:txXfrm>
    </dsp:sp>
    <dsp:sp modelId="{7052E67E-FD2F-404F-A9BB-A26455F4B734}">
      <dsp:nvSpPr>
        <dsp:cNvPr id="0" name=""/>
        <dsp:cNvSpPr/>
      </dsp:nvSpPr>
      <dsp:spPr>
        <a:xfrm>
          <a:off x="466629" y="826222"/>
          <a:ext cx="6248781" cy="725463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生活彰显神国</a:t>
          </a:r>
          <a:endParaRPr lang="en-US" sz="2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87877" y="847470"/>
        <a:ext cx="5268104" cy="682967"/>
      </dsp:txXfrm>
    </dsp:sp>
    <dsp:sp modelId="{02F1D276-5184-424D-B4BB-59C50826F9F1}">
      <dsp:nvSpPr>
        <dsp:cNvPr id="0" name=""/>
        <dsp:cNvSpPr/>
      </dsp:nvSpPr>
      <dsp:spPr>
        <a:xfrm>
          <a:off x="933259" y="1652444"/>
          <a:ext cx="6248781" cy="72546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8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治理</a:t>
          </a:r>
          <a:r>
            <a:rPr lang="zh-CN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28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管理</a:t>
          </a:r>
          <a:r>
            <a:rPr lang="zh-CN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主</a:t>
          </a: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赐予 主</a:t>
          </a:r>
          <a:r>
            <a:rPr lang="zh-CN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所托  </a:t>
          </a:r>
          <a:endParaRPr lang="en-US" sz="2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954507" y="1673692"/>
        <a:ext cx="5268104" cy="682967"/>
      </dsp:txXfrm>
    </dsp:sp>
    <dsp:sp modelId="{9547245F-D2BC-5944-8875-52200267F7E9}">
      <dsp:nvSpPr>
        <dsp:cNvPr id="0" name=""/>
        <dsp:cNvSpPr/>
      </dsp:nvSpPr>
      <dsp:spPr>
        <a:xfrm>
          <a:off x="1399889" y="2478666"/>
          <a:ext cx="6248781" cy="725463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活出主爱</a:t>
          </a: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TW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與神相遇</a:t>
          </a: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TW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神的同在</a:t>
          </a:r>
          <a:r>
            <a:rPr lang="zh-CN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sz="2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421137" y="2499914"/>
        <a:ext cx="5268104" cy="682967"/>
      </dsp:txXfrm>
    </dsp:sp>
    <dsp:sp modelId="{E68F4FEC-22F6-D34F-BE20-2497F7C45F72}">
      <dsp:nvSpPr>
        <dsp:cNvPr id="0" name=""/>
        <dsp:cNvSpPr/>
      </dsp:nvSpPr>
      <dsp:spPr>
        <a:xfrm>
          <a:off x="1866518" y="3304888"/>
          <a:ext cx="6248781" cy="72546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事奉独一真神</a:t>
          </a:r>
          <a:r>
            <a:rPr lang="zh-CN" alt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的真实 表里一致</a:t>
          </a:r>
          <a:endParaRPr lang="en-US" sz="2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887766" y="3326136"/>
        <a:ext cx="5268104" cy="682967"/>
      </dsp:txXfrm>
    </dsp:sp>
    <dsp:sp modelId="{7BB3B18E-4AB9-DA42-9958-8B82D5369E10}">
      <dsp:nvSpPr>
        <dsp:cNvPr id="0" name=""/>
        <dsp:cNvSpPr/>
      </dsp:nvSpPr>
      <dsp:spPr>
        <a:xfrm>
          <a:off x="5777229" y="529991"/>
          <a:ext cx="471551" cy="471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883328" y="529991"/>
        <a:ext cx="259353" cy="354842"/>
      </dsp:txXfrm>
    </dsp:sp>
    <dsp:sp modelId="{CA14C3E6-0080-7B42-A027-DB8DF67C64A0}">
      <dsp:nvSpPr>
        <dsp:cNvPr id="0" name=""/>
        <dsp:cNvSpPr/>
      </dsp:nvSpPr>
      <dsp:spPr>
        <a:xfrm>
          <a:off x="6243859" y="1356213"/>
          <a:ext cx="471551" cy="471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49958" y="1356213"/>
        <a:ext cx="259353" cy="354842"/>
      </dsp:txXfrm>
    </dsp:sp>
    <dsp:sp modelId="{24E3CB1E-4EE2-0343-AAB8-D6D1136AFD6E}">
      <dsp:nvSpPr>
        <dsp:cNvPr id="0" name=""/>
        <dsp:cNvSpPr/>
      </dsp:nvSpPr>
      <dsp:spPr>
        <a:xfrm>
          <a:off x="6710489" y="2170344"/>
          <a:ext cx="471551" cy="471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16588" y="2170344"/>
        <a:ext cx="259353" cy="354842"/>
      </dsp:txXfrm>
    </dsp:sp>
    <dsp:sp modelId="{C41F028A-8668-B144-8C7F-9682962FAC99}">
      <dsp:nvSpPr>
        <dsp:cNvPr id="0" name=""/>
        <dsp:cNvSpPr/>
      </dsp:nvSpPr>
      <dsp:spPr>
        <a:xfrm>
          <a:off x="7177119" y="3004627"/>
          <a:ext cx="471551" cy="471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283218" y="3004627"/>
        <a:ext cx="259353" cy="354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5A47-F6BE-6946-AB33-371FEF6B5551}">
      <dsp:nvSpPr>
        <dsp:cNvPr id="0" name=""/>
        <dsp:cNvSpPr/>
      </dsp:nvSpPr>
      <dsp:spPr>
        <a:xfrm>
          <a:off x="574670" y="1168581"/>
          <a:ext cx="3367385" cy="218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将灵魂体</a:t>
          </a:r>
          <a:endParaRPr lang="en-US" sz="37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完全归給神</a:t>
          </a:r>
          <a:endParaRPr lang="en-US" sz="37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81518" y="1275429"/>
        <a:ext cx="3153689" cy="1975104"/>
      </dsp:txXfrm>
    </dsp:sp>
    <dsp:sp modelId="{068FC97A-D46F-2B45-B12B-FC0D5A90A020}">
      <dsp:nvSpPr>
        <dsp:cNvPr id="0" name=""/>
        <dsp:cNvSpPr/>
      </dsp:nvSpPr>
      <dsp:spPr>
        <a:xfrm>
          <a:off x="2258363" y="406544"/>
          <a:ext cx="3712873" cy="3712873"/>
        </a:xfrm>
        <a:custGeom>
          <a:avLst/>
          <a:gdLst/>
          <a:ahLst/>
          <a:cxnLst/>
          <a:rect l="0" t="0" r="0" b="0"/>
          <a:pathLst>
            <a:path>
              <a:moveTo>
                <a:pt x="374763" y="737955"/>
              </a:moveTo>
              <a:arcTo wR="1856436" hR="1856436" stAng="13022900" swAng="63542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AF2B8-7DE7-1F41-BC73-846ED7AB3D59}">
      <dsp:nvSpPr>
        <dsp:cNvPr id="0" name=""/>
        <dsp:cNvSpPr/>
      </dsp:nvSpPr>
      <dsp:spPr>
        <a:xfrm>
          <a:off x="4287544" y="1168581"/>
          <a:ext cx="3367385" cy="218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让神的国</a:t>
          </a:r>
          <a:endParaRPr lang="en-US" sz="3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在身心灵显现</a:t>
          </a:r>
          <a:endParaRPr lang="en-US" sz="3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394392" y="1275429"/>
        <a:ext cx="3153689" cy="1975104"/>
      </dsp:txXfrm>
    </dsp:sp>
    <dsp:sp modelId="{213DE812-4FB5-5E45-8C0A-86E62B5FB4E9}">
      <dsp:nvSpPr>
        <dsp:cNvPr id="0" name=""/>
        <dsp:cNvSpPr/>
      </dsp:nvSpPr>
      <dsp:spPr>
        <a:xfrm>
          <a:off x="2258363" y="406544"/>
          <a:ext cx="3712873" cy="3712873"/>
        </a:xfrm>
        <a:custGeom>
          <a:avLst/>
          <a:gdLst/>
          <a:ahLst/>
          <a:cxnLst/>
          <a:rect l="0" t="0" r="0" b="0"/>
          <a:pathLst>
            <a:path>
              <a:moveTo>
                <a:pt x="3338110" y="2974918"/>
              </a:moveTo>
              <a:arcTo wR="1856436" hR="1856436" stAng="2222900" swAng="63542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E1931-CBCC-5B4F-8C63-829EB2E6B4DC}">
      <dsp:nvSpPr>
        <dsp:cNvPr id="0" name=""/>
        <dsp:cNvSpPr/>
      </dsp:nvSpPr>
      <dsp:spPr>
        <a:xfrm>
          <a:off x="4490365" y="-372125"/>
          <a:ext cx="2402388" cy="220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6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魂：對真理</a:t>
          </a:r>
          <a:endParaRPr lang="en-US" altLang="zh-TW" sz="2600" b="1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通读</a:t>
          </a:r>
          <a:r>
            <a:rPr lang="zh-TW" sz="26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聖經</a:t>
          </a:r>
          <a:endParaRPr lang="en-US" altLang="zh-TW" sz="2600" b="1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600" b="1" kern="1200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基督中心</a:t>
          </a:r>
          <a:endParaRPr lang="en-US" sz="2600" b="1" kern="1200" dirty="0">
            <a:solidFill>
              <a:schemeClr val="accent2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490365" y="-372125"/>
        <a:ext cx="2402388" cy="2201079"/>
      </dsp:txXfrm>
    </dsp:sp>
    <dsp:sp modelId="{2A26C555-943F-1144-BA17-E88B6355F695}">
      <dsp:nvSpPr>
        <dsp:cNvPr id="0" name=""/>
        <dsp:cNvSpPr/>
      </dsp:nvSpPr>
      <dsp:spPr>
        <a:xfrm>
          <a:off x="1737309" y="-633314"/>
          <a:ext cx="4621314" cy="4621314"/>
        </a:xfrm>
        <a:prstGeom prst="circularArrow">
          <a:avLst>
            <a:gd name="adj1" fmla="val 8245"/>
            <a:gd name="adj2" fmla="val 575857"/>
            <a:gd name="adj3" fmla="val 2545925"/>
            <a:gd name="adj4" fmla="val 274918"/>
            <a:gd name="adj5" fmla="val 96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C0520-B01F-7540-8859-89E760E2E041}">
      <dsp:nvSpPr>
        <dsp:cNvPr id="0" name=""/>
        <dsp:cNvSpPr/>
      </dsp:nvSpPr>
      <dsp:spPr>
        <a:xfrm>
          <a:off x="2880304" y="1333162"/>
          <a:ext cx="2335324" cy="448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體：對世界</a:t>
          </a:r>
          <a:endParaRPr lang="en-US" altLang="zh-TW" sz="28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荣神益人</a:t>
          </a:r>
          <a:endParaRPr lang="en-US" altLang="zh-TW" sz="28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金錢</a:t>
          </a:r>
          <a:r>
            <a:rPr lang="zh-TW" altLang="en-US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公允</a:t>
          </a:r>
          <a:endParaRPr lang="en-US" altLang="zh-TW" sz="28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追求</a:t>
          </a:r>
          <a:r>
            <a:rPr lang="zh-TW" sz="28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公義</a:t>
          </a:r>
          <a:endParaRPr lang="en-US" sz="1200" b="1" kern="1200" dirty="0">
            <a:solidFill>
              <a:srgbClr val="00B050"/>
            </a:solidFill>
          </a:endParaRPr>
        </a:p>
      </dsp:txBody>
      <dsp:txXfrm>
        <a:off x="2880304" y="1333162"/>
        <a:ext cx="2335324" cy="4484073"/>
      </dsp:txXfrm>
    </dsp:sp>
    <dsp:sp modelId="{B920853A-C903-084A-80C2-58379782C136}">
      <dsp:nvSpPr>
        <dsp:cNvPr id="0" name=""/>
        <dsp:cNvSpPr/>
      </dsp:nvSpPr>
      <dsp:spPr>
        <a:xfrm>
          <a:off x="1737309" y="-633314"/>
          <a:ext cx="4621314" cy="4621314"/>
        </a:xfrm>
        <a:prstGeom prst="circularArrow">
          <a:avLst>
            <a:gd name="adj1" fmla="val 8245"/>
            <a:gd name="adj2" fmla="val 575857"/>
            <a:gd name="adj3" fmla="val 10173218"/>
            <a:gd name="adj4" fmla="val 7678218"/>
            <a:gd name="adj5" fmla="val 962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85DFE-9855-C94F-848D-E781B58F87A8}">
      <dsp:nvSpPr>
        <dsp:cNvPr id="0" name=""/>
        <dsp:cNvSpPr/>
      </dsp:nvSpPr>
      <dsp:spPr>
        <a:xfrm>
          <a:off x="1427333" y="-248627"/>
          <a:ext cx="1954082" cy="1954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靈：對</a:t>
          </a:r>
          <a:r>
            <a:rPr lang="zh-TW" altLang="en-US" sz="2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真</a:t>
          </a:r>
          <a:r>
            <a:rPr lang="zh-TW" sz="2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神</a:t>
          </a:r>
          <a:endParaRPr lang="en-US" altLang="zh-TW" sz="2600" b="1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诚心</a:t>
          </a:r>
          <a:r>
            <a:rPr lang="zh-TW" sz="2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敬拜</a:t>
          </a:r>
          <a:endParaRPr lang="en-US" altLang="zh-TW" sz="2600" b="1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与主相遇</a:t>
          </a:r>
          <a:r>
            <a:rPr lang="zh-TW" sz="2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endParaRPr lang="en-US" sz="2600" b="1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427333" y="-248627"/>
        <a:ext cx="1954082" cy="1954082"/>
      </dsp:txXfrm>
    </dsp:sp>
    <dsp:sp modelId="{4223C863-2BC3-BD4D-A606-812EE1D823D9}">
      <dsp:nvSpPr>
        <dsp:cNvPr id="0" name=""/>
        <dsp:cNvSpPr/>
      </dsp:nvSpPr>
      <dsp:spPr>
        <a:xfrm>
          <a:off x="1737309" y="-633314"/>
          <a:ext cx="4621314" cy="4621314"/>
        </a:xfrm>
        <a:prstGeom prst="circularArrow">
          <a:avLst>
            <a:gd name="adj1" fmla="val 8245"/>
            <a:gd name="adj2" fmla="val 575857"/>
            <a:gd name="adj3" fmla="val 16432936"/>
            <a:gd name="adj4" fmla="val 14966311"/>
            <a:gd name="adj5" fmla="val 962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u535LKmZa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MFGUd12VD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HX90SMxKW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0" y="1787365"/>
            <a:ext cx="6529143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灵</a:t>
            </a:r>
            <a:r>
              <a:rPr lang="en-US" sz="60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魂体全人恢复</a:t>
            </a: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6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4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在基督裡归正</a:t>
            </a:r>
            <a:endParaRPr lang="en-US" sz="60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107" y="4850783"/>
            <a:ext cx="7066893" cy="16352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真神看诚心敬拜</a:t>
            </a:r>
            <a:r>
              <a:rPr lang="en-US" sz="22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</a:t>
            </a:r>
            <a:r>
              <a:rPr lang="en-US" sz="22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真理见圣經基督</a:t>
            </a:r>
            <a:r>
              <a:rPr lang="en-US" sz="22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</a:t>
            </a:r>
            <a:r>
              <a:rPr lang="en-US" sz="22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真实靠公允</a:t>
            </a:r>
            <a:r>
              <a:rPr lang="en-US" sz="22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货币</a:t>
            </a:r>
            <a:endParaRPr lang="en-US" sz="2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9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7D766-D8C1-66B2-B1EB-92EF9EFA0C36}"/>
              </a:ext>
            </a:extLst>
          </p:cNvPr>
          <p:cNvSpPr txBox="1"/>
          <p:nvPr/>
        </p:nvSpPr>
        <p:spPr>
          <a:xfrm flipH="1">
            <a:off x="1781298" y="2232561"/>
            <a:ext cx="1104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</a:t>
            </a:r>
            <a:endParaRPr lang="en-US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督</a:t>
            </a:r>
            <a:endParaRPr lang="en-US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endParaRPr lang="en-US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CDED-CFA3-1AC3-A619-3D3488B2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391886"/>
            <a:ext cx="8229600" cy="2612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F23F-387C-F8D7-4208-8552CA531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6275"/>
            <a:ext cx="8229600" cy="5199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人的灵是耶和华的灯，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鉴察人的心腹。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altLang="zh-CN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20:27</a:t>
            </a: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29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7E939-DA57-7094-4BCA-81870E17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94" y="255688"/>
            <a:ext cx="4157106" cy="1655459"/>
          </a:xfrm>
        </p:spPr>
        <p:txBody>
          <a:bodyPr anchor="b">
            <a:norm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神的灵</a:t>
            </a:r>
            <a:r>
              <a:rPr lang="zh-CN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人的灵</a:t>
            </a:r>
            <a:br>
              <a:rPr lang="en-US" altLang="zh-TW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交通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643F-9CB0-9D03-C33E-EE1AEEF2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76" y="2141534"/>
            <a:ext cx="7861609" cy="4225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人的灵是耶和华的灯</a:t>
            </a: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诚心敬拜</a:t>
            </a: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与三一神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真实相遇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不是外在形式</a:t>
            </a: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圣父（源頭）</a:t>
            </a: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圣子（救贖）</a:t>
            </a: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圣灵（內住）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7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6154-1492-700F-CDD8-3A7919FA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回归源頭 敬畏 敬拜主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CCAB4-7E20-7E6C-B765-C3CAAAC1F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耶和华的眼目遍察全地，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要显大能帮助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向祂心存诚实的人。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（历代志下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16:9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9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5FD2-953F-CC04-BDA9-925B9A02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522514"/>
            <a:ext cx="8229600" cy="35625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9C6E9-E008-C396-3EDE-F75A4C15F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17517"/>
            <a:ext cx="8229600" cy="55086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所以你们要去，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使万民做我的门徒，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奉父、子、圣灵的名给他们施洗</a:t>
            </a:r>
            <a:r>
              <a:rPr lang="zh-TW" altLang="en-US" sz="4800" b="1" baseline="300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800" b="1" baseline="300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凡我所吩咐你们的，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都教训他们遵守。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我就常与你们同在，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直到世界的末了。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马太福音 </a:t>
            </a:r>
            <a:r>
              <a:rPr lang="en-US" altLang="zh-TW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28:19-20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68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273" y="1021279"/>
            <a:ext cx="4171453" cy="37543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56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魂</a:t>
            </a:r>
            <a:r>
              <a:rPr lang="zh-TW" altLang="en-US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的恢</a:t>
            </a:r>
            <a:r>
              <a:rPr lang="zh-TW" altLang="en-US" sz="5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</a:t>
            </a:r>
            <a:br>
              <a:rPr lang="en-US" altLang="zh-TW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思想</a:t>
            </a:r>
            <a:r>
              <a:rPr lang="zh-CN" altLang="en-US" sz="49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感情 意志</a:t>
            </a:r>
            <a:r>
              <a:rPr lang="en-US" altLang="zh-CN" sz="49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CN" sz="49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6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领受圣经</a:t>
            </a:r>
            <a:br>
              <a:rPr lang="en-US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6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启示基督</a:t>
            </a:r>
            <a:endParaRPr lang="en-US" sz="56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273" y="5047013"/>
            <a:ext cx="4171453" cy="7897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真理见圣經基督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 fontScale="90000"/>
          </a:bodyPr>
          <a:lstStyle/>
          <a:p>
            <a:br>
              <a:rPr lang="en-US" altLang="zh-TW" sz="45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5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圣经啟示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</a:t>
            </a:r>
            <a:br>
              <a:rPr lang="en-US" sz="2000" dirty="0"/>
            </a:br>
            <a:endParaRPr lang="zh-TW" altLang="en-US" sz="45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7E59054-3103-66C2-A8A7-0FBA7B595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389635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E742-0858-F6C8-48BA-3EB9C7E5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旧约：預言弥赛亚基督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863B-F997-CC92-B9DE-3D1244DAF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因此，主自己要给你们一个兆头，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必有童女怀孕生子，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起名叫以马内利。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7:14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DDBA-53CD-0BC9-F407-DD993767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1EA3F-92F3-3E1D-3D04-D4C8FD89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6300"/>
            <a:ext cx="8445500" cy="570706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zh-TW" altLang="en-US" sz="9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因有一婴孩为我们而生，有一子赐给我们，</a:t>
            </a:r>
            <a:endParaRPr lang="en-US" altLang="zh-TW" sz="9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政权必担在祂的肩头上。祂名称为奇妙、</a:t>
            </a:r>
            <a:endParaRPr lang="en-US" altLang="zh-TW" sz="9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策士、全能的神、永在的父、和平的君。</a:t>
            </a:r>
            <a:endParaRPr lang="en-US" altLang="zh-TW" sz="9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9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9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的政权与平安必加增无穷，</a:t>
            </a:r>
            <a:endParaRPr lang="en-US" altLang="zh-TW" sz="9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祂必在大卫的宝座上治理祂的国，</a:t>
            </a:r>
            <a:endParaRPr lang="en-US" altLang="zh-TW" sz="9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以公平、公义使国坚定稳固，</a:t>
            </a:r>
            <a:endParaRPr lang="en-US" altLang="zh-TW" sz="9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从今直到永远。</a:t>
            </a:r>
            <a:endParaRPr lang="en-US" altLang="zh-TW" sz="9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万军之耶和华的热心必成就这事。</a:t>
            </a:r>
            <a:endParaRPr lang="en-US" altLang="zh-TW" sz="9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9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8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</a:t>
            </a:r>
            <a:r>
              <a:rPr lang="en-US" altLang="zh-CN" sz="8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9:6-7</a:t>
            </a:r>
            <a:r>
              <a:rPr lang="zh-CN" altLang="en-US" sz="8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8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9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0EBB-5BF5-8491-C09A-62A7B928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7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87825-1B00-C239-C8B5-42BE66F6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558800"/>
            <a:ext cx="8597900" cy="629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在耶和华面前生长如嫩芽，像根出于干地；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无佳形美容，我们看见他的时候，也无美貌使我们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羡慕祂。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被藐视，被人厌弃，多受痛苦，常经忧患。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被藐视，好像被人掩面不看的一样，我们也不尊重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诚然担当我们的忧患，背负我们的痛苦，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我们却以为他受责罚，被神击打苦待了。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哪知祂为我们的过犯受害，为我们的罪孽压伤。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因祂受的刑罚我们得平安，因祂受的鞭伤我们得医治。</a:t>
            </a:r>
            <a:endParaRPr lang="en-US" altLang="zh-TW" sz="2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我们都如羊走迷，各人偏行己路，耶和华使我们众人的</a:t>
            </a:r>
            <a:endParaRPr lang="en-US" altLang="zh-TW" sz="2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罪孽都归在他身上。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祂被欺压，在受苦的时候却不开口。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祂像羊羔被牵到宰杀之地，又像羊在剪毛的人手下无声，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也是这样不开口。因受欺压和审判，祂被夺去，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至于祂同世的人，谁想祂受鞭打，从活人之地被剪除，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是因我百姓的罪过呢？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</a:t>
            </a:r>
            <a:r>
              <a:rPr lang="en-US" altLang="zh-CN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53:2-8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090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E9BD2-5948-1E2F-F833-946AAC55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新约：显明基督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耶稣道成肉身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AA424-8A51-9DCF-E707-26A913E9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次日，约翰看见耶稣来到他那里，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就说：看哪，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神的羔羊，除去世人罪孽的！</a:t>
            </a:r>
            <a:endParaRPr lang="en-US" altLang="zh-TW" sz="4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1:14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8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97E2-813D-68AB-17DA-DA3B0091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6858000"/>
            <a:ext cx="8317705" cy="872836"/>
          </a:xfrm>
        </p:spPr>
        <p:txBody>
          <a:bodyPr>
            <a:normAutofit/>
          </a:bodyPr>
          <a:lstStyle/>
          <a:p>
            <a:endParaRPr lang="en-US" sz="35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DA9F9F-414A-48D7-E653-D8781864B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241184"/>
              </p:ext>
            </p:extLst>
          </p:nvPr>
        </p:nvGraphicFramePr>
        <p:xfrm>
          <a:off x="410766" y="1104900"/>
          <a:ext cx="8320087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56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399F-9DAA-C76A-DD5E-75760D04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7800"/>
            <a:ext cx="8229600" cy="177800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8471D-559B-2EAA-0F72-934DAB3D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4995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道成了肉身，住在我們中間，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充充滿滿地有恩典有真理。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我們也見過祂的榮光，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正是父獨生子的榮光。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1:14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827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3F3A-B9F8-EE2D-7D77-F26BB962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154146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ED099-1334-0E5E-7DA9-E4728BFB9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8000"/>
            <a:ext cx="8229600" cy="5618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耶稣说：“你们说我是谁？”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西门彼得回答说：</a:t>
            </a: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祢是基督，是永生神的儿子</a:t>
            </a: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耶稣对他说：西门</a:t>
            </a:r>
            <a:r>
              <a:rPr lang="en-US" altLang="zh-TW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巴约拿，你是有福的，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因为这不是属血肉的指示你的，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乃是我在</a:t>
            </a: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天上的父指示</a:t>
            </a: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的。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我还告诉你：你是彼得，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我要把我的教会建造在这磐石上，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阴间的权柄不能胜过祂。</a:t>
            </a:r>
            <a:endParaRPr lang="en-US" altLang="zh-TW" sz="3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我要把</a:t>
            </a: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天国的钥匙</a:t>
            </a: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给你，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凡你在地上所捆绑的，在天上也要捆绑；</a:t>
            </a:r>
            <a:endParaRPr lang="en-US" altLang="zh-TW" sz="3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凡你在地上所释放的，在天上也要释放。</a:t>
            </a:r>
            <a:endParaRPr lang="en-US" altLang="zh-TW" sz="3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</a:t>
            </a:r>
            <a:r>
              <a:rPr lang="en-US" altLang="zh-CN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16:16-19</a:t>
            </a:r>
            <a:r>
              <a:rPr lang="zh-CN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4073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7F86-3F29-6D3A-5086-27067589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圣经核心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6C162-4316-1EC1-6CBD-0BB085D09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你们查考圣经，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因你们以为内中有永生。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给我作见证的就是这经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（约翰福音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5:39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58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8D1D-C8ED-229F-C376-32084B82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思想行为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对齐基督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370FD-F81B-50D2-C8C7-5ABBA0B1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羔羊在我之上</a:t>
            </a:r>
            <a:endParaRPr lang="en-US" altLang="zh-TW" sz="6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律法的总结就是基督，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使凡信祂的都得着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義</a:t>
            </a: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（罗马书</a:t>
            </a:r>
            <a:r>
              <a:rPr lang="en-US" altLang="zh-CN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10:4</a:t>
            </a: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083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BA6C1-970D-A1AC-3D21-D987F16D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289926"/>
            <a:ext cx="7902033" cy="3044270"/>
          </a:xfrm>
        </p:spPr>
        <p:txBody>
          <a:bodyPr anchor="b">
            <a:noAutofit/>
          </a:bodyPr>
          <a:lstStyle/>
          <a:p>
            <a:pPr marL="0" indent="0"/>
            <a:br>
              <a:rPr lang="en-US" altLang="zh-TW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4E068-60D4-194A-8CC3-3BD88251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67" y="2110680"/>
            <a:ext cx="8701205" cy="42012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聖經的中心</a:t>
            </a:r>
            <a:br>
              <a:rPr lang="en-US" altLang="zh-TW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信耶稣基督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7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若沒有真理，魂就混亂 </a:t>
            </a:r>
            <a:br>
              <a:rPr lang="zh-TW" altLang="en-US" sz="17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11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4766-B767-2226-70CF-04B116CD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耶稣是基督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88C4-41BA-B2F0-0136-50EFA2B70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所以我对你们说，你们要死在罪中；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你们若不信我是基督，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必要死在罪中。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（约翰福音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21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FF06-1FC7-27B4-7F88-136A546A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5979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圣灵通过聖經真理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把人帶进基督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E915-392F-5A28-A186-958BDA6FF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只等真理的圣灵来了，</a:t>
            </a:r>
            <a:endParaRPr lang="en-US" altLang="zh-TW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要引导你们明白一切的真理，</a:t>
            </a:r>
            <a:endParaRPr lang="en-US" altLang="zh-TW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</a:t>
            </a:r>
            <a:r>
              <a:rPr lang="zh-TW" altLang="en-US" sz="5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不是凭自己说的，</a:t>
            </a:r>
            <a:endParaRPr lang="en-US" altLang="zh-TW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乃是把祂所听见的都说出来，</a:t>
            </a:r>
            <a:endParaRPr lang="en-US" altLang="zh-TW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并要把将来的事告诉你们</a:t>
            </a:r>
            <a:r>
              <a:rPr lang="zh-TW" altLang="en-US" sz="4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altLang="zh-CN" sz="4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16:13</a:t>
            </a:r>
            <a:r>
              <a:rPr lang="zh-CN" altLang="en-US" sz="4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8175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273" y="665018"/>
            <a:ext cx="4171453" cy="47857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体</a:t>
            </a:r>
            <a:r>
              <a:rPr lang="zh-TW" altLang="en-US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的恢复</a:t>
            </a:r>
            <a:br>
              <a:rPr lang="en-US" altLang="zh-TW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</a:t>
            </a:r>
            <a:r>
              <a:rPr lang="zh-CN" altLang="en-US" sz="49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名誉 身份</a:t>
            </a:r>
            <a:br>
              <a:rPr lang="en-US" altLang="zh-TW" sz="49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27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zh-CN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金錢生活</a:t>
            </a:r>
            <a:br>
              <a:rPr lang="en-US" altLang="zh-TW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合神公允</a:t>
            </a:r>
            <a:br>
              <a:rPr lang="zh-TW" altLang="en-US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273" y="4924591"/>
            <a:ext cx="4171453" cy="6867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b="1" kern="120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真实靠公允</a:t>
            </a:r>
            <a:r>
              <a:rPr lang="en-US" sz="3600" b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货币</a:t>
            </a:r>
            <a:endParaRPr lang="en-US" sz="3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225F-FD19-F29C-0338-85425BFF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TW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体的生活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見证神的国</a:t>
            </a:r>
            <a:b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48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F246-065B-432E-0C7E-6946085B0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4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身体活在世界，离不开金钱與制度</a:t>
            </a:r>
            <a:endParaRPr lang="en-US" altLang="zh-TW" sz="4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金钱本身不该是惡，体制不公義才是問題</a:t>
            </a:r>
            <a:endParaRPr lang="en-US" altLang="zh-TW" sz="4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神要我们在金钱與制度</a:t>
            </a:r>
            <a:r>
              <a:rPr lang="zh-CN" altLang="en-US" sz="4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4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经济体系中看清认知真相</a:t>
            </a:r>
            <a:endParaRPr lang="en-US" altLang="zh-TW" sz="4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基督徒应当要选择</a:t>
            </a:r>
            <a:r>
              <a:rPr lang="zh-CN" altLang="en-US" sz="4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神公允属性的货币</a:t>
            </a:r>
            <a:r>
              <a:rPr lang="zh-CN" altLang="en-US" sz="4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（比特币）</a:t>
            </a:r>
            <a:r>
              <a:rPr lang="zh-TW" altLang="en-US" sz="4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457200" lvl="1" indent="0" algn="ctr">
              <a:buNone/>
            </a:pPr>
            <a:r>
              <a:rPr lang="zh-TW" altLang="en-US" sz="4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公義（公平）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公道的天平</a:t>
            </a:r>
            <a:endParaRPr lang="zh-TW" altLang="en-US" sz="4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lvl="1" indent="0" algn="ctr">
              <a:buNone/>
            </a:pPr>
            <a:r>
              <a:rPr lang="zh-CN" altLang="en-US" sz="4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慈愛（憐憫）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施比受更有福</a:t>
            </a:r>
            <a:endParaRPr lang="zh-TW" altLang="en-US" sz="41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45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5E6D-A780-8545-7648-59512A5D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末世数字时代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神的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公允体系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B3743-7D8E-D9EF-CC3D-B2EEA64B0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公道的天平和秤都属耶和华，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囊中一切法码都为祂所定。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16:11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17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基督是主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立定心志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8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全人恢复</a:t>
            </a:r>
            <a:br>
              <a:rPr lang="en-US" sz="48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委身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与时代同行的教会一起领受教导与启示</a:t>
            </a:r>
            <a:br>
              <a:rPr lang="en-US" altLang="zh-TW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2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与时代同行的教会</a:t>
            </a:r>
            <a:br>
              <a:rPr lang="en-US" altLang="zh-TW" sz="4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一起领受教导与启示</a:t>
            </a:r>
            <a:br>
              <a:rPr lang="en-US" altLang="zh-TW" sz="4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0EE7E8-ECA9-8109-53EE-3DB2550770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614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40F2-26D8-1434-6A8D-F13B90A4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EFD1F-D9CB-5A28-EF0B-62C4F276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我凡事给你们做榜样，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叫你们知道应当这样劳苦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扶助软弱的人，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又当记念主耶稣的话说：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施比受更为有福。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使徒行传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20:35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3256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A16D6-E297-02C5-2A96-51E423114558}"/>
              </a:ext>
            </a:extLst>
          </p:cNvPr>
          <p:cNvSpPr txBox="1"/>
          <p:nvPr/>
        </p:nvSpPr>
        <p:spPr>
          <a:xfrm>
            <a:off x="468505" y="789028"/>
            <a:ext cx="3163528" cy="662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400" b="1" i="0" kern="12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灵魂体</a:t>
            </a:r>
            <a:endParaRPr lang="en-US" altLang="zh-TW" sz="5400" b="1" i="0" kern="120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5400" b="1" i="0" kern="120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400" b="1" i="0" kern="12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全人恢复</a:t>
            </a:r>
            <a:endParaRPr lang="en-US" altLang="zh-TW" sz="5400" b="1" i="0" kern="120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委身教会</a:t>
            </a:r>
            <a:endParaRPr lang="en-US" altLang="zh-TW" sz="5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5400" b="1" i="0" kern="120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D1E8FB-E090-B74D-0A9F-E2C462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728" y="304804"/>
            <a:ext cx="4812072" cy="63372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buNone/>
            </a:pP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从意念到落实</a:t>
            </a:r>
            <a:endParaRPr lang="en-US" altLang="zh-TW" sz="36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全程都离不开</a:t>
            </a:r>
            <a:endParaRPr lang="en-US" altLang="zh-TW" sz="36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委身与时代同行的教会</a:t>
            </a:r>
            <a:endParaRPr lang="en-US" altLang="zh-TW" sz="36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一起领受教导与启示</a:t>
            </a:r>
            <a:endParaRPr lang="en-US" altLang="zh-TW" sz="36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并在数字时代付诸实践</a:t>
            </a:r>
            <a:endParaRPr lang="en-US" altLang="zh-TW" sz="36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endParaRPr lang="en-US" altLang="zh-TW" sz="36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个人独行是无法落地的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255D2-D5B5-D538-BD50-70AA81E5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1872"/>
            <a:ext cx="8229600" cy="892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60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BFD8-A1EF-D122-DF2A-A9EE3BC4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08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B1D23-33F6-3081-15B9-04682EBF3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9480"/>
            <a:ext cx="8229600" cy="52066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远超过一切执政的、掌权的、有能的、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主治的和一切有名的，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不但是今世的，连来世的也都超过了；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又将万有服在祂的脚下，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使祂为教会做万有之首。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教会是祂的身体，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是那充满万有者所充满的。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以弗所书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1:23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1477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E0C7-4011-EC01-C003-309B1133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0950"/>
            <a:ext cx="8229600" cy="113409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提醒警告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拜金主义者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拜偶像财神者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8141-8CB9-1D3B-F90E-5341848D8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0047"/>
            <a:ext cx="8229600" cy="4667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不可敬拜别神，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因为耶和华是忌邪的神，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名为忌邪者。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r>
              <a:rPr lang="en-US" alt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34:14)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8316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850076"/>
          </a:xfrm>
        </p:spPr>
        <p:txBody>
          <a:bodyPr anchor="t">
            <a:normAutofit/>
          </a:bodyPr>
          <a:lstStyle/>
          <a:p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見证神国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3F3046-F8F5-D2BB-9F6C-D4F5FE84F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235208"/>
              </p:ext>
            </p:extLst>
          </p:nvPr>
        </p:nvGraphicFramePr>
        <p:xfrm>
          <a:off x="514350" y="1840676"/>
          <a:ext cx="8115300" cy="403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296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0AF6-42C6-8CB7-E26D-00BB17E5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人类法币体系的忧患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854C-2FED-1DA7-EEBA-117C72C6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一个人不能侍奉两个主，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不是恶这个爱那个，就是重这个轻那个。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你们不能又侍奉神，又侍奉玛门</a:t>
            </a:r>
            <a:r>
              <a:rPr lang="zh-CN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6:24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因为钱财</a:t>
            </a:r>
            <a:r>
              <a:rPr lang="en-US" sz="39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法币</a:t>
            </a:r>
            <a:r>
              <a:rPr lang="zh-CN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体系已经失去神公义属性</a:t>
            </a:r>
            <a:endParaRPr lang="en-US" altLang="zh-CN" sz="39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9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以数字比特币彰显公允</a:t>
            </a:r>
            <a:endParaRPr lang="en-US" altLang="zh-CN" sz="39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就真可作基督为中心的好管家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79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4C9C-4057-ECAA-AE03-53726469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0016"/>
            <a:ext cx="8788400" cy="847622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顺从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神的法則程序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彰显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神的真理作为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9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9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A9E8-8E91-753D-DF95-5B20CF059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生活自然律</a:t>
            </a:r>
            <a:endParaRPr lang="en-US" sz="8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4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万有引力</a:t>
            </a:r>
            <a:r>
              <a:rPr lang="zh-CN" altLang="en-US" sz="54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4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数字规律</a:t>
            </a:r>
            <a:endParaRPr lang="en-US" sz="54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8000" b="1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生命圣灵律</a:t>
            </a:r>
            <a:endParaRPr lang="en-US" sz="80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200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顺服神遵行主话</a:t>
            </a:r>
            <a:r>
              <a:rPr lang="en-US" sz="5200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🉐</a:t>
            </a:r>
            <a:r>
              <a:rPr lang="en-US" sz="5200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</a:t>
            </a:r>
            <a:r>
              <a:rPr lang="en-US" sz="5200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🉐</a:t>
            </a:r>
            <a:r>
              <a:rPr lang="en-US" sz="5200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盛</a:t>
            </a:r>
            <a:r>
              <a:rPr lang="en-US" sz="5200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🉐</a:t>
            </a:r>
            <a:r>
              <a:rPr lang="en-US" sz="5200" dirty="0" err="1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胜</a:t>
            </a:r>
            <a:endParaRPr lang="en-US" sz="5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80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80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7991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81D9-0CB3-B564-655F-14B4EEEE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880C1-8EC6-30F8-9822-3E18CB3B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2519"/>
            <a:ext cx="8229600" cy="541364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zh-TW" altLang="en-US" sz="8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天父世界</a:t>
            </a:r>
            <a:r>
              <a:rPr lang="zh-CN" altLang="en-US" sz="8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在这世上</a:t>
            </a:r>
            <a:r>
              <a:rPr lang="zh-CN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8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复活主基督</a:t>
            </a:r>
            <a:r>
              <a:rPr lang="zh-CN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主圣灵正在运行</a:t>
            </a:r>
            <a:endParaRPr lang="en-US" altLang="zh-TW" sz="8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8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我们领受启示祂正在做的</a:t>
            </a:r>
            <a:endParaRPr lang="en-US" altLang="zh-TW" sz="8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</a:t>
            </a:r>
            <a:endParaRPr lang="en-US" altLang="zh-TW" sz="8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“神同在公允的比特币”</a:t>
            </a:r>
            <a:endParaRPr lang="en-US" altLang="zh-TW" sz="8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照神的数字法则与程序</a:t>
            </a:r>
            <a:r>
              <a:rPr lang="zh-CN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8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彰显</a:t>
            </a: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神的作为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24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635" y="685800"/>
            <a:ext cx="8100729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B14D0-62E7-E8C3-D29B-14F13559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40" y="1261138"/>
            <a:ext cx="6719920" cy="1723362"/>
          </a:xfrm>
        </p:spPr>
        <p:txBody>
          <a:bodyPr anchor="b">
            <a:normAutofit fontScale="90000"/>
          </a:bodyPr>
          <a:lstStyle/>
          <a:p>
            <a:br>
              <a:rPr lang="en-US" altLang="zh-TW" sz="2800" b="1" dirty="0">
                <a:solidFill>
                  <a:schemeClr val="bg1"/>
                </a:solidFill>
              </a:rPr>
            </a:br>
            <a:br>
              <a:rPr lang="en-US" altLang="zh-TW" sz="2800" b="1" dirty="0">
                <a:solidFill>
                  <a:schemeClr val="bg1"/>
                </a:solidFill>
              </a:rPr>
            </a:b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最现实的地方</a:t>
            </a: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最属灵的战场</a:t>
            </a:r>
            <a:br>
              <a:rPr lang="zh-TW" altLang="en-US" sz="2800" dirty="0">
                <a:solidFill>
                  <a:schemeClr val="bg1"/>
                </a:solidFill>
              </a:rPr>
            </a:br>
            <a:br>
              <a:rPr lang="en-US" altLang="zh-TW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5925D-4ADE-B477-FBB8-5F526E75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699" y="2463800"/>
            <a:ext cx="7340600" cy="3285465"/>
          </a:xfrm>
        </p:spPr>
        <p:txBody>
          <a:bodyPr anchor="t">
            <a:normAutofit fontScale="85000" lnSpcReduction="10000"/>
          </a:bodyPr>
          <a:lstStyle/>
          <a:p>
            <a:pPr marL="0" indent="0" algn="ctr">
              <a:buNone/>
            </a:pPr>
            <a:br>
              <a:rPr lang="zh-TW" altLang="en-US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金钱显出人心</a:t>
            </a:r>
            <a:r>
              <a:rPr lang="zh-CN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也顯出神国</a:t>
            </a:r>
            <a:endParaRPr lang="en-US" altLang="zh-TW" sz="39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9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當基督徒以数字金钱比特币显出公義</a:t>
            </a:r>
            <a:b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39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👉 </a:t>
            </a: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世界就看見神的国！</a:t>
            </a:r>
            <a:endParaRPr lang="en-US" sz="5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0703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E5ED-87C3-C4DA-EB6C-FF8D7D9D3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5700-4423-0544-A173-1746EB50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919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不要做糊涂人，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要明白主的旨意如何。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以弗所书</a:t>
            </a:r>
            <a:r>
              <a:rPr lang="en-US" altLang="zh-CN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5:17</a:t>
            </a: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194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E8FB-E090-B74D-0A9F-E2C462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9002"/>
            <a:ext cx="8084634" cy="42517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从意念到落实</a:t>
            </a:r>
            <a:endParaRPr lang="en-US" altLang="zh-TW" sz="40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全程都离不开委身</a:t>
            </a:r>
            <a:endParaRPr lang="en-US" altLang="zh-TW" sz="40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与时代同行的教会</a:t>
            </a:r>
            <a:endParaRPr lang="en-US" altLang="zh-TW" sz="40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一起领受教导与启示</a:t>
            </a:r>
            <a:endParaRPr lang="en-US" altLang="zh-TW" sz="40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并在数字时代付诸实践</a:t>
            </a:r>
            <a:endParaRPr lang="en-US" altLang="zh-TW" sz="40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个人独行是无法落地的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255D2-D5B5-D538-BD50-70AA81E5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1872"/>
            <a:ext cx="8229600" cy="892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A16D6-E297-02C5-2A96-51E423114558}"/>
              </a:ext>
            </a:extLst>
          </p:cNvPr>
          <p:cNvSpPr txBox="1"/>
          <p:nvPr/>
        </p:nvSpPr>
        <p:spPr>
          <a:xfrm>
            <a:off x="94654" y="932899"/>
            <a:ext cx="88207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灵魂体的全人恢复</a:t>
            </a:r>
            <a:r>
              <a:rPr lang="zh-CN" altLang="en-US" sz="4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教会传讲时代信息</a:t>
            </a:r>
            <a:endParaRPr lang="en-US" altLang="zh-TW" sz="40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26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69358-1E5A-69E2-17C8-685792CC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6" y="1250575"/>
            <a:ext cx="3453205" cy="4163210"/>
          </a:xfrm>
        </p:spPr>
        <p:txBody>
          <a:bodyPr anchor="ctr">
            <a:norm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明白</a:t>
            </a:r>
            <a:br>
              <a:rPr 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4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br>
              <a:rPr 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4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可喜悦的</a:t>
            </a:r>
            <a:br>
              <a:rPr lang="en-US" sz="5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4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旨意</a:t>
            </a:r>
            <a:endParaRPr lang="en-US" sz="5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57" y="1100949"/>
            <a:ext cx="3747444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9585-2968-7B15-2E9B-6835D8F24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918" y="860612"/>
            <a:ext cx="4043082" cy="50238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金钱不是問題</a:t>
            </a:r>
            <a:b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👉 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不公義才是問題 </a:t>
            </a: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钱財不是属世</a:t>
            </a:r>
            <a:b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👉 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是属灵的考場</a:t>
            </a:r>
            <a:endParaRPr lang="en-US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0829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14B54-8507-1D3D-C606-26226DF3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zh-TW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當灵魂体</a:t>
            </a:r>
            <a:br>
              <a:rPr lang="en-US" altLang="zh-TW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认知与行动</a:t>
            </a:r>
            <a:br>
              <a:rPr lang="en-US" altLang="zh-TW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向基督真理</a:t>
            </a:r>
            <a:br>
              <a:rPr lang="en-US" altLang="zh-TW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对齐</a:t>
            </a:r>
            <a:br>
              <a:rPr lang="en-US" altLang="zh-TW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神的国</a:t>
            </a:r>
            <a:br>
              <a:rPr lang="en-US" altLang="zh-TW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就在你身上</a:t>
            </a:r>
            <a:br>
              <a:rPr lang="en-US" altLang="zh-TW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显现</a:t>
            </a:r>
            <a:br>
              <a:rPr lang="zh-TW" altLang="en-US" sz="3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9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5E68-507C-4BD0-A3D0-A38E977F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108060"/>
            <a:ext cx="4699000" cy="62960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👉 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灵不對，敬拜是假</a:t>
            </a:r>
            <a:b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👉 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魂不對，信仰會偏</a:t>
            </a:r>
            <a:b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👉 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体不對，見证會倒</a:t>
            </a:r>
            <a:endParaRPr lang="en-US" altLang="zh-TW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你在忙碌服事</a:t>
            </a: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卻沒有敬拜遇見神</a:t>
            </a:r>
            <a:endParaRPr lang="en-US" altLang="zh-TW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你在忙碌生活</a:t>
            </a: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卻一生被世界奴役</a:t>
            </a:r>
            <a:endParaRPr lang="en-US" altLang="zh-TW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13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4325-ECC5-E79C-E8C2-F455887A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BAB5FC-41AD-9CE2-B717-1E77AE7E0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04" y="142504"/>
            <a:ext cx="8870867" cy="65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01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17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基督是主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立定心志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8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全人恢复</a:t>
            </a:r>
            <a:br>
              <a:rPr lang="en-US" sz="48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委身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与时代同行的教会一起领受教导与启示</a:t>
            </a:r>
            <a:br>
              <a:rPr lang="en-US" altLang="zh-TW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2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与时代同行的教会</a:t>
            </a:r>
            <a:br>
              <a:rPr lang="en-US" altLang="zh-TW" sz="4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一起领受教导与启示</a:t>
            </a:r>
            <a:br>
              <a:rPr lang="en-US" altLang="zh-TW" sz="4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0EE7E8-ECA9-8109-53EE-3DB2550770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198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97E2-813D-68AB-17DA-DA3B0091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6858000"/>
            <a:ext cx="8317705" cy="872836"/>
          </a:xfrm>
        </p:spPr>
        <p:txBody>
          <a:bodyPr>
            <a:normAutofit/>
          </a:bodyPr>
          <a:lstStyle/>
          <a:p>
            <a:endParaRPr lang="en-US" sz="35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DA9F9F-414A-48D7-E653-D8781864BC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766" y="1104900"/>
          <a:ext cx="8320087" cy="518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567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374E-04CB-06EF-E2FE-65632E86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431800"/>
            <a:ext cx="8229600" cy="254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F716-E952-17B7-C09C-20870ADE9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660400"/>
            <a:ext cx="8661400" cy="5465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要穿戴神所赐的全副军装，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就能抵挡魔鬼的诡计。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因我們並不是與屬血氣的爭戰，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乃是與那些執政的、掌權的、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管轄這幽暗世界的，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以及天空屬靈氣的惡魔爭戰。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所以，要拿起神所賜的全副軍裝，好在磨難的日子抵擋仇敵；並且成就了一切，還能站立得住。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（以弗所书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6:11-13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9815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DFC6-B304-375B-45AB-75427D7E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75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8D834-E785-0BE1-C652-4F546FEB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300"/>
            <a:ext cx="8229600" cy="56308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所以要站稳了，用真理当做带子束腰，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用公义当做护心镜遮胸，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又用平安的福音当做预备走路的鞋穿在脚上。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此外，又拿著信德當做藤牌，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可以滅盡那惡者一切的火箭；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并戴上救恩的头盔，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拿着圣灵的宝剑，就是神的道。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靠著聖靈，隨時多方禱告祈求，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並要在此警醒不倦，為眾聖徒祈求；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也为我祈求，使我得着口才，能以放胆开口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讲明福音的奥秘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。（以弗所书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6:14-19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901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FA66-6384-8C24-F29C-AF054DD5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330200"/>
            <a:ext cx="8229600" cy="330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98DDD-4850-FBD3-1F66-AAC75C42E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11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人应当以我们为基督的执事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为神奥秘事的管家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哥林多前书</a:t>
            </a:r>
            <a:r>
              <a:rPr lang="en-US" altLang="zh-CN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</a:t>
            </a:r>
            <a:r>
              <a:rPr lang="zh-CN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5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399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84AC-98CD-F0E7-6A2B-C0D96091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2900"/>
            <a:ext cx="8229600" cy="1651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624D-665C-41CE-99CE-F5275F91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9300"/>
            <a:ext cx="8229600" cy="53768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要叫他们的心得安慰，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因爱心互相联络，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以致丰丰足足在悟性中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</a:t>
            </a:r>
            <a:r>
              <a:rPr lang="zh-TW" altLang="en-US" sz="39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充足的信心</a:t>
            </a: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使他们真知</a:t>
            </a:r>
            <a:r>
              <a:rPr lang="zh-TW" altLang="en-US" sz="39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神的奥秘</a:t>
            </a: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，就是</a:t>
            </a:r>
            <a:r>
              <a:rPr lang="zh-TW" altLang="en-US" sz="39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</a:t>
            </a: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所积蓄的</a:t>
            </a:r>
            <a:r>
              <a:rPr lang="zh-TW" altLang="en-US" sz="39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一切智慧</a:t>
            </a: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知识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都在</a:t>
            </a:r>
            <a:r>
              <a:rPr lang="zh-TW" altLang="en-US" sz="39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祂里面</a:t>
            </a: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藏着。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歌罗西书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2:2-3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6808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8232-E692-11D6-396B-E33996EA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66EB6-8412-B8BF-1581-09D59FCF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6987"/>
            <a:ext cx="8229600" cy="543917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5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你們要先求祂的國和祂的義 </a:t>
            </a:r>
            <a:endParaRPr lang="en-US" altLang="zh-TW" sz="58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5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這些東西都要加給你們了 </a:t>
            </a:r>
            <a:endParaRPr lang="en-US" altLang="zh-TW" sz="8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  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所以，不要为明天忧虑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因为明天自有明天的忧虑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一天的难处一天当就够了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6:33-34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313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4325-ECC5-E79C-E8C2-F455887A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BAB5FC-41AD-9CE2-B717-1E77AE7E0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04" y="142504"/>
            <a:ext cx="8870867" cy="65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414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B210-808D-9ECA-1002-7E1730FF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这世代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49FD-EACA-740D-975D-E143FBD96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275644"/>
            <a:ext cx="8715021" cy="540737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看哪，猶大獅子已得勝 眾聖徒預備朝見祂 </a:t>
            </a:r>
            <a:endParaRPr lang="en-US" altLang="zh-TW" sz="4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少年人看異象 老年人要作異夢 </a:t>
            </a:r>
            <a:endParaRPr lang="en-US" altLang="zh-TW" sz="4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因為神的復興將來到 聽到錫安的號角響起 </a:t>
            </a:r>
            <a:endParaRPr lang="en-US" altLang="zh-TW" sz="4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萬國萬民都要顫抖 耶和華日子將到 </a:t>
            </a:r>
            <a:endParaRPr lang="en-US" altLang="zh-TW" sz="4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光明將除去黑暗 因為神的復興將來到 </a:t>
            </a:r>
            <a:endParaRPr lang="en-US" altLang="zh-TW" sz="4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我們要看到神的榮耀 </a:t>
            </a:r>
            <a:endParaRPr lang="en-US" altLang="zh-TW" sz="4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這世代，我們用敬拜爭戰 </a:t>
            </a:r>
            <a:endParaRPr lang="en-US" altLang="zh-TW" sz="4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我們用禱告改變世界 </a:t>
            </a:r>
            <a:endParaRPr lang="en-US" altLang="zh-TW" sz="4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這世代，聖靈要更新澆灌我們 </a:t>
            </a:r>
            <a:endParaRPr lang="en-US" altLang="zh-TW" sz="4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這世代，是耶穌時代</a:t>
            </a:r>
            <a:endParaRPr lang="zh-TW" alt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494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201882"/>
            <a:ext cx="8229600" cy="201881"/>
          </a:xfrm>
        </p:spPr>
        <p:txBody>
          <a:bodyPr>
            <a:normAutofit fontScale="90000"/>
          </a:bodyPr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4395"/>
            <a:ext cx="8229600" cy="54017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愿赐平安的神亲自使你们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全然成圣！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又愿你们的灵与魂与身子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得蒙保守，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在我们主耶稣基督降临的时候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完全无可指摘！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帖撒罗尼迦前书 5:23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9B15-405F-DA8C-2228-C48B67E7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5631"/>
            <a:ext cx="8229600" cy="11875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0AF9-0AFE-A3AA-23B2-DC116C12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9390"/>
            <a:ext cx="8229600" cy="549677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主啊 我到祢面前 </a:t>
            </a: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獻上我的今天 </a:t>
            </a:r>
            <a:r>
              <a:rPr lang="zh-CN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</a:t>
            </a:r>
            <a:endParaRPr lang="en-US" altLang="zh-CN" sz="128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我的身體 我的一切 獻上當作活祭 </a:t>
            </a:r>
            <a:endParaRPr lang="en-US" altLang="zh-TW" sz="1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1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主啊 我到祢面前 獻上我的今天 </a:t>
            </a:r>
            <a:r>
              <a:rPr lang="zh-CN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</a:t>
            </a:r>
            <a:endParaRPr lang="en-US" altLang="zh-CN" sz="128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求祢更新 求祢潔淨 我的心思意念</a:t>
            </a:r>
            <a:endParaRPr lang="en-US" altLang="zh-TW" sz="128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zh-TW" altLang="en-US" sz="1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我與祢同釘十架 如今不是我活著 </a:t>
            </a:r>
            <a:r>
              <a:rPr lang="zh-CN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</a:t>
            </a:r>
            <a:endParaRPr lang="en-US" altLang="zh-CN" sz="128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因我知道</a:t>
            </a:r>
            <a:r>
              <a:rPr lang="zh-CN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祢是深愛我 我只為祢而活 </a:t>
            </a:r>
            <a:endParaRPr lang="en-US" altLang="zh-TW" sz="1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1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主啊 我到祢面前 獻上我的今天 </a:t>
            </a:r>
            <a:r>
              <a:rPr lang="zh-CN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</a:t>
            </a:r>
            <a:endParaRPr lang="en-US" altLang="zh-CN" sz="12800" b="1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CN" altLang="en-US" sz="12800" b="1" u="sng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願我一生</a:t>
            </a:r>
            <a:r>
              <a:rPr lang="zh-CN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TW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蒙祢悅納 成為祢的喜悅</a:t>
            </a:r>
            <a:endParaRPr lang="zh-TW" altLang="en-US" sz="1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5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273" y="985651"/>
            <a:ext cx="4171453" cy="38768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zh-TW" altLang="en-US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灵的恢復</a:t>
            </a:r>
            <a:br>
              <a:rPr lang="en-US" altLang="zh-TW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圣父</a:t>
            </a:r>
            <a:r>
              <a:rPr lang="zh-CN" altLang="en-US" sz="49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圣子 圣灵</a:t>
            </a:r>
            <a:br>
              <a:rPr lang="en-US" altLang="zh-TW" sz="49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诚心敬拜</a:t>
            </a:r>
            <a:br>
              <a:rPr lang="en-US" altLang="zh-TW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6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三一真神</a:t>
            </a:r>
            <a:endParaRPr lang="en-US" sz="56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4446" y="5185762"/>
            <a:ext cx="4171453" cy="6000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zh-TW" altLang="en-US" sz="36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真神看诚心敬拜</a:t>
            </a:r>
            <a:endParaRPr lang="en-US" sz="36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972D-FE7A-6983-DD18-C1C39FE9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5A3EE-8315-DCBC-B5F1-EB192F2B8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3158"/>
            <a:ext cx="8229600" cy="49030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神是个灵，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所以拜祂的必须用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心灵和诚实拜祂。</a:t>
            </a:r>
            <a:b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altLang="zh-TW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4:24</a:t>
            </a: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2407</Words>
  <Application>Microsoft Macintosh PowerPoint</Application>
  <PresentationFormat>On-screen Show (4:3)</PresentationFormat>
  <Paragraphs>341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Kaiti TC</vt:lpstr>
      <vt:lpstr>Microsoft YaHei UI</vt:lpstr>
      <vt:lpstr>Arial</vt:lpstr>
      <vt:lpstr>Calibri</vt:lpstr>
      <vt:lpstr>Roboto</vt:lpstr>
      <vt:lpstr>Office Theme</vt:lpstr>
      <vt:lpstr> 灵魂体全人恢复  在基督裡归正</vt:lpstr>
      <vt:lpstr>PowerPoint Presentation</vt:lpstr>
      <vt:lpstr>   基督是主 立定心志 全人恢复 委身与时代同行的教会一起领受教导与启示  与时代同行的教会 一起领受教导与启示  </vt:lpstr>
      <vt:lpstr>PowerPoint Presentation</vt:lpstr>
      <vt:lpstr>PowerPoint Presentation</vt:lpstr>
      <vt:lpstr>PowerPoint Presentation</vt:lpstr>
      <vt:lpstr>PowerPoint Presentation</vt:lpstr>
      <vt:lpstr>灵的恢復  圣父 圣子 圣灵  诚心敬拜 三一真神</vt:lpstr>
      <vt:lpstr>PowerPoint Presentation</vt:lpstr>
      <vt:lpstr>PowerPoint Presentation</vt:lpstr>
      <vt:lpstr>神的灵 人的灵 交通</vt:lpstr>
      <vt:lpstr>回归源頭 敬畏 敬拜主</vt:lpstr>
      <vt:lpstr>PowerPoint Presentation</vt:lpstr>
      <vt:lpstr>魂的恢复  思想 感情 意志    领受圣经 启示基督</vt:lpstr>
      <vt:lpstr> 圣经啟示基督 </vt:lpstr>
      <vt:lpstr>旧约：預言弥赛亚基督</vt:lpstr>
      <vt:lpstr>  </vt:lpstr>
      <vt:lpstr>PowerPoint Presentation</vt:lpstr>
      <vt:lpstr>新约：显明基督 耶稣道成肉身</vt:lpstr>
      <vt:lpstr>  </vt:lpstr>
      <vt:lpstr>PowerPoint Presentation</vt:lpstr>
      <vt:lpstr>圣经核心</vt:lpstr>
      <vt:lpstr>思想行为 对齐基督</vt:lpstr>
      <vt:lpstr>  </vt:lpstr>
      <vt:lpstr>耶稣是基督</vt:lpstr>
      <vt:lpstr>圣灵通过聖經真理 把人帶进基督</vt:lpstr>
      <vt:lpstr>       体的恢复  金钱 名誉 身份    金錢生活 合神公允  </vt:lpstr>
      <vt:lpstr> 体的生活 見证神的国 </vt:lpstr>
      <vt:lpstr>末世数字时代 神的公允体系</vt:lpstr>
      <vt:lpstr>PowerPoint Presentation</vt:lpstr>
      <vt:lpstr>PowerPoint Presentation</vt:lpstr>
      <vt:lpstr>PowerPoint Presentation</vt:lpstr>
      <vt:lpstr>提醒警告 拜金主义者 拜偶像财神者</vt:lpstr>
      <vt:lpstr>見证神国</vt:lpstr>
      <vt:lpstr>人类法币体系的忧患</vt:lpstr>
      <vt:lpstr>   顺从神的法則程序 彰显神的真理作为   </vt:lpstr>
      <vt:lpstr>PowerPoint Presentation</vt:lpstr>
      <vt:lpstr>  最现实的地方 最属灵的战场  </vt:lpstr>
      <vt:lpstr>PowerPoint Presentation</vt:lpstr>
      <vt:lpstr>明白 神 可喜悦的 旨意</vt:lpstr>
      <vt:lpstr> 當灵魂体 认知与行动 向基督真理 对齐 神的国 就在你身上 显现 </vt:lpstr>
      <vt:lpstr>PowerPoint Presentation</vt:lpstr>
      <vt:lpstr>   基督是主 立定心志 全人恢复 委身与时代同行的教会一起领受教导与启示  与时代同行的教会 一起领受教导与启示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这世代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全人恢復  靈魂體在基督裡歸正</dc:title>
  <dc:subject/>
  <dc:creator/>
  <cp:keywords/>
  <dc:description>generated using python-pptx</dc:description>
  <cp:lastModifiedBy>Minchi Ho Pi</cp:lastModifiedBy>
  <cp:revision>14</cp:revision>
  <dcterms:created xsi:type="dcterms:W3CDTF">2013-01-27T09:14:16Z</dcterms:created>
  <dcterms:modified xsi:type="dcterms:W3CDTF">2026-04-18T04:29:27Z</dcterms:modified>
  <cp:category/>
</cp:coreProperties>
</file>