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58" r:id="rId4"/>
    <p:sldId id="298" r:id="rId5"/>
    <p:sldId id="257" r:id="rId6"/>
    <p:sldId id="274" r:id="rId7"/>
    <p:sldId id="283" r:id="rId8"/>
    <p:sldId id="275" r:id="rId9"/>
    <p:sldId id="276" r:id="rId10"/>
    <p:sldId id="261" r:id="rId11"/>
    <p:sldId id="272" r:id="rId12"/>
    <p:sldId id="285" r:id="rId13"/>
    <p:sldId id="282" r:id="rId14"/>
    <p:sldId id="279" r:id="rId15"/>
    <p:sldId id="280" r:id="rId16"/>
    <p:sldId id="281" r:id="rId17"/>
    <p:sldId id="284" r:id="rId18"/>
    <p:sldId id="292" r:id="rId19"/>
    <p:sldId id="273" r:id="rId20"/>
    <p:sldId id="289" r:id="rId21"/>
    <p:sldId id="286" r:id="rId22"/>
    <p:sldId id="287" r:id="rId23"/>
    <p:sldId id="288" r:id="rId24"/>
    <p:sldId id="290" r:id="rId25"/>
    <p:sldId id="295" r:id="rId26"/>
    <p:sldId id="296" r:id="rId27"/>
    <p:sldId id="297" r:id="rId28"/>
    <p:sldId id="294" r:id="rId29"/>
    <p:sldId id="291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597"/>
  </p:normalViewPr>
  <p:slideViewPr>
    <p:cSldViewPr snapToGrid="0" snapToObjects="1">
      <p:cViewPr varScale="1">
        <p:scale>
          <a:sx n="107" d="100"/>
          <a:sy n="107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C4E99-B3B3-4200-A98B-8A837C54024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FC7B51-E28F-4CC2-8E52-3B345B2E95FD}">
      <dgm:prSet custT="1"/>
      <dgm:spPr/>
      <dgm:t>
        <a:bodyPr/>
        <a:lstStyle/>
        <a:p>
          <a:r>
            <a:rPr 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对神</a:t>
          </a:r>
          <a:endParaRPr lang="en-US" altLang="zh-TW" sz="32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没有感觉 </a:t>
          </a:r>
          <a:endParaRPr lang="en-US" sz="3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376D758-D15B-4C8B-98DC-B72FAC402B6C}" type="parTrans" cxnId="{3F28AC11-4BA1-4DE0-AB38-2D71A9742132}">
      <dgm:prSet/>
      <dgm:spPr/>
      <dgm:t>
        <a:bodyPr/>
        <a:lstStyle/>
        <a:p>
          <a:endParaRPr lang="en-US"/>
        </a:p>
      </dgm:t>
    </dgm:pt>
    <dgm:pt modelId="{45E886F9-0C6E-44DE-B909-17CDB193F9E0}" type="sibTrans" cxnId="{3F28AC11-4BA1-4DE0-AB38-2D71A9742132}">
      <dgm:prSet/>
      <dgm:spPr/>
      <dgm:t>
        <a:bodyPr/>
        <a:lstStyle/>
        <a:p>
          <a:endParaRPr lang="en-US"/>
        </a:p>
      </dgm:t>
    </dgm:pt>
    <dgm:pt modelId="{D857FDD6-6F7B-43EE-BE45-DC494348C51B}">
      <dgm:prSet custT="1"/>
      <dgm:spPr/>
      <dgm:t>
        <a:bodyPr/>
        <a:lstStyle/>
        <a:p>
          <a:r>
            <a:rPr 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对罪</a:t>
          </a:r>
          <a:endParaRPr lang="en-US" altLang="zh-TW" sz="32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没有警觉 </a:t>
          </a:r>
          <a:endParaRPr lang="en-US" sz="3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8AFF46B-DD49-42DD-B333-59F41BDF5CDF}" type="parTrans" cxnId="{BECE7540-EF75-458A-9303-5FED8DE71EBB}">
      <dgm:prSet/>
      <dgm:spPr/>
      <dgm:t>
        <a:bodyPr/>
        <a:lstStyle/>
        <a:p>
          <a:endParaRPr lang="en-US"/>
        </a:p>
      </dgm:t>
    </dgm:pt>
    <dgm:pt modelId="{5890E4A3-4517-461A-8ED8-281CFA967EFC}" type="sibTrans" cxnId="{BECE7540-EF75-458A-9303-5FED8DE71EBB}">
      <dgm:prSet/>
      <dgm:spPr/>
      <dgm:t>
        <a:bodyPr/>
        <a:lstStyle/>
        <a:p>
          <a:endParaRPr lang="en-US"/>
        </a:p>
      </dgm:t>
    </dgm:pt>
    <dgm:pt modelId="{E0E3F3D7-18A1-4A54-9EF0-16B001028590}">
      <dgm:prSet custT="1"/>
      <dgm:spPr/>
      <dgm:t>
        <a:bodyPr/>
        <a:lstStyle/>
        <a:p>
          <a:r>
            <a:rPr 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对永恒</a:t>
          </a:r>
          <a:endParaRPr lang="en-US" altLang="zh-TW" sz="32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没有意识</a:t>
          </a:r>
          <a:endParaRPr lang="en-US" sz="3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BFAF7B4-60A3-49CC-A740-CAA88FCD3815}" type="parTrans" cxnId="{E8416514-A876-4CEF-A7F7-D74178CA68CE}">
      <dgm:prSet/>
      <dgm:spPr/>
      <dgm:t>
        <a:bodyPr/>
        <a:lstStyle/>
        <a:p>
          <a:endParaRPr lang="en-US"/>
        </a:p>
      </dgm:t>
    </dgm:pt>
    <dgm:pt modelId="{8BDD73D2-DF09-44C8-9E84-E7CF39651934}" type="sibTrans" cxnId="{E8416514-A876-4CEF-A7F7-D74178CA68CE}">
      <dgm:prSet/>
      <dgm:spPr/>
      <dgm:t>
        <a:bodyPr/>
        <a:lstStyle/>
        <a:p>
          <a:endParaRPr lang="en-US"/>
        </a:p>
      </dgm:t>
    </dgm:pt>
    <dgm:pt modelId="{D1BD2B82-C978-EA41-AD4A-78D2E0FD9E46}" type="pres">
      <dgm:prSet presAssocID="{FD0C4E99-B3B3-4200-A98B-8A837C5402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6000A7-819D-9D4B-B489-26FBEAFE782C}" type="pres">
      <dgm:prSet presAssocID="{62FC7B51-E28F-4CC2-8E52-3B345B2E95FD}" presName="hierRoot1" presStyleCnt="0"/>
      <dgm:spPr/>
    </dgm:pt>
    <dgm:pt modelId="{FDF18B21-65B2-FD45-BC7E-9099C035515D}" type="pres">
      <dgm:prSet presAssocID="{62FC7B51-E28F-4CC2-8E52-3B345B2E95FD}" presName="composite" presStyleCnt="0"/>
      <dgm:spPr/>
    </dgm:pt>
    <dgm:pt modelId="{ED0B8DD0-4950-EF43-80B3-FE98D3476893}" type="pres">
      <dgm:prSet presAssocID="{62FC7B51-E28F-4CC2-8E52-3B345B2E95FD}" presName="background" presStyleLbl="node0" presStyleIdx="0" presStyleCnt="3"/>
      <dgm:spPr/>
    </dgm:pt>
    <dgm:pt modelId="{090016CC-F0FE-CD44-AEAA-30BCB336D3BA}" type="pres">
      <dgm:prSet presAssocID="{62FC7B51-E28F-4CC2-8E52-3B345B2E95FD}" presName="text" presStyleLbl="fgAcc0" presStyleIdx="0" presStyleCnt="3">
        <dgm:presLayoutVars>
          <dgm:chPref val="3"/>
        </dgm:presLayoutVars>
      </dgm:prSet>
      <dgm:spPr/>
    </dgm:pt>
    <dgm:pt modelId="{161272A2-F8BD-794E-9BA7-0962CBB4979C}" type="pres">
      <dgm:prSet presAssocID="{62FC7B51-E28F-4CC2-8E52-3B345B2E95FD}" presName="hierChild2" presStyleCnt="0"/>
      <dgm:spPr/>
    </dgm:pt>
    <dgm:pt modelId="{BF96CA4F-E4AB-DD47-BE1F-385149CD4A5D}" type="pres">
      <dgm:prSet presAssocID="{D857FDD6-6F7B-43EE-BE45-DC494348C51B}" presName="hierRoot1" presStyleCnt="0"/>
      <dgm:spPr/>
    </dgm:pt>
    <dgm:pt modelId="{7144C67C-E2B0-4243-BEE5-125512AA8D72}" type="pres">
      <dgm:prSet presAssocID="{D857FDD6-6F7B-43EE-BE45-DC494348C51B}" presName="composite" presStyleCnt="0"/>
      <dgm:spPr/>
    </dgm:pt>
    <dgm:pt modelId="{C4F61B6F-78E6-F242-93D6-9D05E58847F7}" type="pres">
      <dgm:prSet presAssocID="{D857FDD6-6F7B-43EE-BE45-DC494348C51B}" presName="background" presStyleLbl="node0" presStyleIdx="1" presStyleCnt="3"/>
      <dgm:spPr/>
    </dgm:pt>
    <dgm:pt modelId="{5CD2EB65-E497-3E4D-B52F-6176F2D68BF5}" type="pres">
      <dgm:prSet presAssocID="{D857FDD6-6F7B-43EE-BE45-DC494348C51B}" presName="text" presStyleLbl="fgAcc0" presStyleIdx="1" presStyleCnt="3">
        <dgm:presLayoutVars>
          <dgm:chPref val="3"/>
        </dgm:presLayoutVars>
      </dgm:prSet>
      <dgm:spPr/>
    </dgm:pt>
    <dgm:pt modelId="{F22E9C92-421C-BB48-B828-12458C7D0043}" type="pres">
      <dgm:prSet presAssocID="{D857FDD6-6F7B-43EE-BE45-DC494348C51B}" presName="hierChild2" presStyleCnt="0"/>
      <dgm:spPr/>
    </dgm:pt>
    <dgm:pt modelId="{4BD764EA-0DA9-9346-BAA8-5AEA9CAABA66}" type="pres">
      <dgm:prSet presAssocID="{E0E3F3D7-18A1-4A54-9EF0-16B001028590}" presName="hierRoot1" presStyleCnt="0"/>
      <dgm:spPr/>
    </dgm:pt>
    <dgm:pt modelId="{AABC01B7-427D-3740-BFEE-F7570CAD2D49}" type="pres">
      <dgm:prSet presAssocID="{E0E3F3D7-18A1-4A54-9EF0-16B001028590}" presName="composite" presStyleCnt="0"/>
      <dgm:spPr/>
    </dgm:pt>
    <dgm:pt modelId="{F975411E-0E7E-934D-BA4E-CBE64200B5FA}" type="pres">
      <dgm:prSet presAssocID="{E0E3F3D7-18A1-4A54-9EF0-16B001028590}" presName="background" presStyleLbl="node0" presStyleIdx="2" presStyleCnt="3"/>
      <dgm:spPr/>
    </dgm:pt>
    <dgm:pt modelId="{E6B06AD9-C911-1942-9AC2-CBDE560F0E8E}" type="pres">
      <dgm:prSet presAssocID="{E0E3F3D7-18A1-4A54-9EF0-16B001028590}" presName="text" presStyleLbl="fgAcc0" presStyleIdx="2" presStyleCnt="3">
        <dgm:presLayoutVars>
          <dgm:chPref val="3"/>
        </dgm:presLayoutVars>
      </dgm:prSet>
      <dgm:spPr/>
    </dgm:pt>
    <dgm:pt modelId="{86373179-DF85-994C-9593-6A0C162DF08D}" type="pres">
      <dgm:prSet presAssocID="{E0E3F3D7-18A1-4A54-9EF0-16B001028590}" presName="hierChild2" presStyleCnt="0"/>
      <dgm:spPr/>
    </dgm:pt>
  </dgm:ptLst>
  <dgm:cxnLst>
    <dgm:cxn modelId="{3F28AC11-4BA1-4DE0-AB38-2D71A9742132}" srcId="{FD0C4E99-B3B3-4200-A98B-8A837C540248}" destId="{62FC7B51-E28F-4CC2-8E52-3B345B2E95FD}" srcOrd="0" destOrd="0" parTransId="{2376D758-D15B-4C8B-98DC-B72FAC402B6C}" sibTransId="{45E886F9-0C6E-44DE-B909-17CDB193F9E0}"/>
    <dgm:cxn modelId="{E8416514-A876-4CEF-A7F7-D74178CA68CE}" srcId="{FD0C4E99-B3B3-4200-A98B-8A837C540248}" destId="{E0E3F3D7-18A1-4A54-9EF0-16B001028590}" srcOrd="2" destOrd="0" parTransId="{0BFAF7B4-60A3-49CC-A740-CAA88FCD3815}" sibTransId="{8BDD73D2-DF09-44C8-9E84-E7CF39651934}"/>
    <dgm:cxn modelId="{7A39B025-D518-7447-AD17-4B5F7A8332CD}" type="presOf" srcId="{62FC7B51-E28F-4CC2-8E52-3B345B2E95FD}" destId="{090016CC-F0FE-CD44-AEAA-30BCB336D3BA}" srcOrd="0" destOrd="0" presId="urn:microsoft.com/office/officeart/2005/8/layout/hierarchy1"/>
    <dgm:cxn modelId="{BECE7540-EF75-458A-9303-5FED8DE71EBB}" srcId="{FD0C4E99-B3B3-4200-A98B-8A837C540248}" destId="{D857FDD6-6F7B-43EE-BE45-DC494348C51B}" srcOrd="1" destOrd="0" parTransId="{F8AFF46B-DD49-42DD-B333-59F41BDF5CDF}" sibTransId="{5890E4A3-4517-461A-8ED8-281CFA967EFC}"/>
    <dgm:cxn modelId="{650A0B9F-8FB7-EF4D-8B52-DA65C7463EFB}" type="presOf" srcId="{E0E3F3D7-18A1-4A54-9EF0-16B001028590}" destId="{E6B06AD9-C911-1942-9AC2-CBDE560F0E8E}" srcOrd="0" destOrd="0" presId="urn:microsoft.com/office/officeart/2005/8/layout/hierarchy1"/>
    <dgm:cxn modelId="{8AEA44B6-9468-A14D-940F-8E51AECEF3BC}" type="presOf" srcId="{FD0C4E99-B3B3-4200-A98B-8A837C540248}" destId="{D1BD2B82-C978-EA41-AD4A-78D2E0FD9E46}" srcOrd="0" destOrd="0" presId="urn:microsoft.com/office/officeart/2005/8/layout/hierarchy1"/>
    <dgm:cxn modelId="{6AB969E2-A99A-E647-BFB9-AE87A3609A74}" type="presOf" srcId="{D857FDD6-6F7B-43EE-BE45-DC494348C51B}" destId="{5CD2EB65-E497-3E4D-B52F-6176F2D68BF5}" srcOrd="0" destOrd="0" presId="urn:microsoft.com/office/officeart/2005/8/layout/hierarchy1"/>
    <dgm:cxn modelId="{4804AA9A-3CB2-F54C-8456-D4BD268F9951}" type="presParOf" srcId="{D1BD2B82-C978-EA41-AD4A-78D2E0FD9E46}" destId="{F16000A7-819D-9D4B-B489-26FBEAFE782C}" srcOrd="0" destOrd="0" presId="urn:microsoft.com/office/officeart/2005/8/layout/hierarchy1"/>
    <dgm:cxn modelId="{49107B30-76C0-344A-A958-71E84DA649DA}" type="presParOf" srcId="{F16000A7-819D-9D4B-B489-26FBEAFE782C}" destId="{FDF18B21-65B2-FD45-BC7E-9099C035515D}" srcOrd="0" destOrd="0" presId="urn:microsoft.com/office/officeart/2005/8/layout/hierarchy1"/>
    <dgm:cxn modelId="{65BA4BB5-3A01-F240-B724-5ABC69237D21}" type="presParOf" srcId="{FDF18B21-65B2-FD45-BC7E-9099C035515D}" destId="{ED0B8DD0-4950-EF43-80B3-FE98D3476893}" srcOrd="0" destOrd="0" presId="urn:microsoft.com/office/officeart/2005/8/layout/hierarchy1"/>
    <dgm:cxn modelId="{8AB2F36B-12A9-8540-89F2-CCC722F1306C}" type="presParOf" srcId="{FDF18B21-65B2-FD45-BC7E-9099C035515D}" destId="{090016CC-F0FE-CD44-AEAA-30BCB336D3BA}" srcOrd="1" destOrd="0" presId="urn:microsoft.com/office/officeart/2005/8/layout/hierarchy1"/>
    <dgm:cxn modelId="{4373BA3A-4C42-6743-BF5A-8A03F68D475C}" type="presParOf" srcId="{F16000A7-819D-9D4B-B489-26FBEAFE782C}" destId="{161272A2-F8BD-794E-9BA7-0962CBB4979C}" srcOrd="1" destOrd="0" presId="urn:microsoft.com/office/officeart/2005/8/layout/hierarchy1"/>
    <dgm:cxn modelId="{C5255A00-40A8-F941-A280-783C4BF349C7}" type="presParOf" srcId="{D1BD2B82-C978-EA41-AD4A-78D2E0FD9E46}" destId="{BF96CA4F-E4AB-DD47-BE1F-385149CD4A5D}" srcOrd="1" destOrd="0" presId="urn:microsoft.com/office/officeart/2005/8/layout/hierarchy1"/>
    <dgm:cxn modelId="{FDBD6591-4DDC-5A4A-ADC8-0C1D57B53EA5}" type="presParOf" srcId="{BF96CA4F-E4AB-DD47-BE1F-385149CD4A5D}" destId="{7144C67C-E2B0-4243-BEE5-125512AA8D72}" srcOrd="0" destOrd="0" presId="urn:microsoft.com/office/officeart/2005/8/layout/hierarchy1"/>
    <dgm:cxn modelId="{73C738F3-972E-C241-BEF7-2A041FBC38AB}" type="presParOf" srcId="{7144C67C-E2B0-4243-BEE5-125512AA8D72}" destId="{C4F61B6F-78E6-F242-93D6-9D05E58847F7}" srcOrd="0" destOrd="0" presId="urn:microsoft.com/office/officeart/2005/8/layout/hierarchy1"/>
    <dgm:cxn modelId="{38636915-7D7A-BC43-AE89-FF79F54D6E5D}" type="presParOf" srcId="{7144C67C-E2B0-4243-BEE5-125512AA8D72}" destId="{5CD2EB65-E497-3E4D-B52F-6176F2D68BF5}" srcOrd="1" destOrd="0" presId="urn:microsoft.com/office/officeart/2005/8/layout/hierarchy1"/>
    <dgm:cxn modelId="{E7B0A822-4C60-CC4E-8B41-1750A5511E58}" type="presParOf" srcId="{BF96CA4F-E4AB-DD47-BE1F-385149CD4A5D}" destId="{F22E9C92-421C-BB48-B828-12458C7D0043}" srcOrd="1" destOrd="0" presId="urn:microsoft.com/office/officeart/2005/8/layout/hierarchy1"/>
    <dgm:cxn modelId="{D156D02C-3378-CD41-A0E0-94DD293C6EC2}" type="presParOf" srcId="{D1BD2B82-C978-EA41-AD4A-78D2E0FD9E46}" destId="{4BD764EA-0DA9-9346-BAA8-5AEA9CAABA66}" srcOrd="2" destOrd="0" presId="urn:microsoft.com/office/officeart/2005/8/layout/hierarchy1"/>
    <dgm:cxn modelId="{104209A3-F0B1-4945-83F6-144FD310E741}" type="presParOf" srcId="{4BD764EA-0DA9-9346-BAA8-5AEA9CAABA66}" destId="{AABC01B7-427D-3740-BFEE-F7570CAD2D49}" srcOrd="0" destOrd="0" presId="urn:microsoft.com/office/officeart/2005/8/layout/hierarchy1"/>
    <dgm:cxn modelId="{5C29ED93-5D23-A848-8397-F147E399FAF2}" type="presParOf" srcId="{AABC01B7-427D-3740-BFEE-F7570CAD2D49}" destId="{F975411E-0E7E-934D-BA4E-CBE64200B5FA}" srcOrd="0" destOrd="0" presId="urn:microsoft.com/office/officeart/2005/8/layout/hierarchy1"/>
    <dgm:cxn modelId="{8ECADC35-E6BC-F34C-B1C4-8B6733FA2A6F}" type="presParOf" srcId="{AABC01B7-427D-3740-BFEE-F7570CAD2D49}" destId="{E6B06AD9-C911-1942-9AC2-CBDE560F0E8E}" srcOrd="1" destOrd="0" presId="urn:microsoft.com/office/officeart/2005/8/layout/hierarchy1"/>
    <dgm:cxn modelId="{3D1215AE-74BF-0D4F-8154-2A4957A106FB}" type="presParOf" srcId="{4BD764EA-0DA9-9346-BAA8-5AEA9CAABA66}" destId="{86373179-DF85-994C-9593-6A0C162DF0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85354-E658-492B-837B-D6730E7EBD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9422E6-0E00-4525-BDE9-10CEEE259AC2}">
      <dgm:prSet custT="1"/>
      <dgm:spPr/>
      <dgm:t>
        <a:bodyPr/>
        <a:lstStyle/>
        <a:p>
          <a:r>
            <a:rPr 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睡醒→得生命</a:t>
          </a:r>
          <a:endParaRPr lang="en-US" altLang="zh-TW" sz="44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CN" alt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（有</a:t>
          </a:r>
          <a:r>
            <a:rPr lang="zh-TW" alt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灵活人</a:t>
          </a:r>
          <a:r>
            <a:rPr 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）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70B4121-EA06-4641-8FD2-F2659A4CF730}" type="parTrans" cxnId="{CCCB0FD6-B3CC-40CF-9FF7-B3CA242AD4D9}">
      <dgm:prSet/>
      <dgm:spPr/>
      <dgm:t>
        <a:bodyPr/>
        <a:lstStyle/>
        <a:p>
          <a:endParaRPr lang="en-US"/>
        </a:p>
      </dgm:t>
    </dgm:pt>
    <dgm:pt modelId="{09157F3A-DC5C-4778-A2EB-BB2E4224C65D}" type="sibTrans" cxnId="{CCCB0FD6-B3CC-40CF-9FF7-B3CA242AD4D9}">
      <dgm:prSet/>
      <dgm:spPr/>
      <dgm:t>
        <a:bodyPr/>
        <a:lstStyle/>
        <a:p>
          <a:endParaRPr lang="en-US"/>
        </a:p>
      </dgm:t>
    </dgm:pt>
    <dgm:pt modelId="{10A1187D-2A4C-4688-AB11-DA6A6D986CCC}">
      <dgm:prSet custT="1"/>
      <dgm:spPr/>
      <dgm:t>
        <a:bodyPr/>
        <a:lstStyle/>
        <a:p>
          <a:r>
            <a:rPr 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觉醒→明真理</a:t>
          </a:r>
          <a:endParaRPr lang="en-US" altLang="zh-TW" sz="44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（心窍打开）</a:t>
          </a:r>
          <a:endParaRPr lang="en-US" sz="44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F48A2F9-CA23-41B7-9DAF-84B3387AB159}" type="parTrans" cxnId="{D90C1897-2C92-41A6-8E61-C19C230EEB56}">
      <dgm:prSet/>
      <dgm:spPr/>
      <dgm:t>
        <a:bodyPr/>
        <a:lstStyle/>
        <a:p>
          <a:endParaRPr lang="en-US"/>
        </a:p>
      </dgm:t>
    </dgm:pt>
    <dgm:pt modelId="{90CC34C2-2462-4739-9E8E-F3B28F3D129E}" type="sibTrans" cxnId="{D90C1897-2C92-41A6-8E61-C19C230EEB56}">
      <dgm:prSet/>
      <dgm:spPr/>
      <dgm:t>
        <a:bodyPr/>
        <a:lstStyle/>
        <a:p>
          <a:endParaRPr lang="en-US"/>
        </a:p>
      </dgm:t>
    </dgm:pt>
    <dgm:pt modelId="{BB889D1D-DEA3-4DFA-B400-1D9BB488FDB7}">
      <dgm:prSet custT="1"/>
      <dgm:spPr/>
      <dgm:t>
        <a:bodyPr/>
        <a:lstStyle/>
        <a:p>
          <a:r>
            <a:rPr 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苏醒→活出来</a:t>
          </a:r>
          <a:endParaRPr lang="en-US" altLang="zh-TW" sz="44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（天天更新）</a:t>
          </a:r>
          <a:endParaRPr lang="en-US" sz="44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E2CCAC3-70C5-41AF-A4D2-F6CA450DE1AC}" type="parTrans" cxnId="{6D1FF624-FAB3-431A-A4B6-7B879A09E6DE}">
      <dgm:prSet/>
      <dgm:spPr/>
      <dgm:t>
        <a:bodyPr/>
        <a:lstStyle/>
        <a:p>
          <a:endParaRPr lang="en-US"/>
        </a:p>
      </dgm:t>
    </dgm:pt>
    <dgm:pt modelId="{88BE8548-9F92-492B-9729-BA36FC2767E3}" type="sibTrans" cxnId="{6D1FF624-FAB3-431A-A4B6-7B879A09E6DE}">
      <dgm:prSet/>
      <dgm:spPr/>
      <dgm:t>
        <a:bodyPr/>
        <a:lstStyle/>
        <a:p>
          <a:endParaRPr lang="en-US"/>
        </a:p>
      </dgm:t>
    </dgm:pt>
    <dgm:pt modelId="{B9B36589-8C01-0944-A727-92941C36BAAB}" type="pres">
      <dgm:prSet presAssocID="{40285354-E658-492B-837B-D6730E7EBD1B}" presName="diagram" presStyleCnt="0">
        <dgm:presLayoutVars>
          <dgm:dir/>
          <dgm:resizeHandles val="exact"/>
        </dgm:presLayoutVars>
      </dgm:prSet>
      <dgm:spPr/>
    </dgm:pt>
    <dgm:pt modelId="{AFE46899-81FC-DC4C-83DD-B87FABDFFACD}" type="pres">
      <dgm:prSet presAssocID="{379422E6-0E00-4525-BDE9-10CEEE259AC2}" presName="node" presStyleLbl="node1" presStyleIdx="0" presStyleCnt="3">
        <dgm:presLayoutVars>
          <dgm:bulletEnabled val="1"/>
        </dgm:presLayoutVars>
      </dgm:prSet>
      <dgm:spPr/>
    </dgm:pt>
    <dgm:pt modelId="{08175C10-9230-2048-9779-80C79029146D}" type="pres">
      <dgm:prSet presAssocID="{09157F3A-DC5C-4778-A2EB-BB2E4224C65D}" presName="sibTrans" presStyleCnt="0"/>
      <dgm:spPr/>
    </dgm:pt>
    <dgm:pt modelId="{0469472C-3ED1-3C44-9F58-1FD615B1ABEF}" type="pres">
      <dgm:prSet presAssocID="{10A1187D-2A4C-4688-AB11-DA6A6D986CCC}" presName="node" presStyleLbl="node1" presStyleIdx="1" presStyleCnt="3">
        <dgm:presLayoutVars>
          <dgm:bulletEnabled val="1"/>
        </dgm:presLayoutVars>
      </dgm:prSet>
      <dgm:spPr/>
    </dgm:pt>
    <dgm:pt modelId="{1A3FA909-0B51-2649-AE7B-ED11218451B7}" type="pres">
      <dgm:prSet presAssocID="{90CC34C2-2462-4739-9E8E-F3B28F3D129E}" presName="sibTrans" presStyleCnt="0"/>
      <dgm:spPr/>
    </dgm:pt>
    <dgm:pt modelId="{1574E23C-56AF-EF49-99DD-18432E2096BF}" type="pres">
      <dgm:prSet presAssocID="{BB889D1D-DEA3-4DFA-B400-1D9BB488FDB7}" presName="node" presStyleLbl="node1" presStyleIdx="2" presStyleCnt="3">
        <dgm:presLayoutVars>
          <dgm:bulletEnabled val="1"/>
        </dgm:presLayoutVars>
      </dgm:prSet>
      <dgm:spPr/>
    </dgm:pt>
  </dgm:ptLst>
  <dgm:cxnLst>
    <dgm:cxn modelId="{6D1FF624-FAB3-431A-A4B6-7B879A09E6DE}" srcId="{40285354-E658-492B-837B-D6730E7EBD1B}" destId="{BB889D1D-DEA3-4DFA-B400-1D9BB488FDB7}" srcOrd="2" destOrd="0" parTransId="{0E2CCAC3-70C5-41AF-A4D2-F6CA450DE1AC}" sibTransId="{88BE8548-9F92-492B-9729-BA36FC2767E3}"/>
    <dgm:cxn modelId="{F4514942-803A-BB47-81D0-EF3C66C85BC6}" type="presOf" srcId="{379422E6-0E00-4525-BDE9-10CEEE259AC2}" destId="{AFE46899-81FC-DC4C-83DD-B87FABDFFACD}" srcOrd="0" destOrd="0" presId="urn:microsoft.com/office/officeart/2005/8/layout/default"/>
    <dgm:cxn modelId="{D90C1897-2C92-41A6-8E61-C19C230EEB56}" srcId="{40285354-E658-492B-837B-D6730E7EBD1B}" destId="{10A1187D-2A4C-4688-AB11-DA6A6D986CCC}" srcOrd="1" destOrd="0" parTransId="{3F48A2F9-CA23-41B7-9DAF-84B3387AB159}" sibTransId="{90CC34C2-2462-4739-9E8E-F3B28F3D129E}"/>
    <dgm:cxn modelId="{B724B2B1-C57E-A744-84FF-1202AC75B12F}" type="presOf" srcId="{10A1187D-2A4C-4688-AB11-DA6A6D986CCC}" destId="{0469472C-3ED1-3C44-9F58-1FD615B1ABEF}" srcOrd="0" destOrd="0" presId="urn:microsoft.com/office/officeart/2005/8/layout/default"/>
    <dgm:cxn modelId="{3FC0F2CF-5DF2-964D-A078-EB84A8A4D1E6}" type="presOf" srcId="{40285354-E658-492B-837B-D6730E7EBD1B}" destId="{B9B36589-8C01-0944-A727-92941C36BAAB}" srcOrd="0" destOrd="0" presId="urn:microsoft.com/office/officeart/2005/8/layout/default"/>
    <dgm:cxn modelId="{CCCB0FD6-B3CC-40CF-9FF7-B3CA242AD4D9}" srcId="{40285354-E658-492B-837B-D6730E7EBD1B}" destId="{379422E6-0E00-4525-BDE9-10CEEE259AC2}" srcOrd="0" destOrd="0" parTransId="{270B4121-EA06-4641-8FD2-F2659A4CF730}" sibTransId="{09157F3A-DC5C-4778-A2EB-BB2E4224C65D}"/>
    <dgm:cxn modelId="{1228CAF6-3CE2-8248-B484-E460E10842E3}" type="presOf" srcId="{BB889D1D-DEA3-4DFA-B400-1D9BB488FDB7}" destId="{1574E23C-56AF-EF49-99DD-18432E2096BF}" srcOrd="0" destOrd="0" presId="urn:microsoft.com/office/officeart/2005/8/layout/default"/>
    <dgm:cxn modelId="{B81A7E17-B9DF-0640-987F-84A521502811}" type="presParOf" srcId="{B9B36589-8C01-0944-A727-92941C36BAAB}" destId="{AFE46899-81FC-DC4C-83DD-B87FABDFFACD}" srcOrd="0" destOrd="0" presId="urn:microsoft.com/office/officeart/2005/8/layout/default"/>
    <dgm:cxn modelId="{658B8F45-46F7-5D40-A612-A8A0AF03F9E1}" type="presParOf" srcId="{B9B36589-8C01-0944-A727-92941C36BAAB}" destId="{08175C10-9230-2048-9779-80C79029146D}" srcOrd="1" destOrd="0" presId="urn:microsoft.com/office/officeart/2005/8/layout/default"/>
    <dgm:cxn modelId="{0A11AE19-3D3C-B44F-B569-FDCEE89BEE29}" type="presParOf" srcId="{B9B36589-8C01-0944-A727-92941C36BAAB}" destId="{0469472C-3ED1-3C44-9F58-1FD615B1ABEF}" srcOrd="2" destOrd="0" presId="urn:microsoft.com/office/officeart/2005/8/layout/default"/>
    <dgm:cxn modelId="{AB55A0B1-045E-1F42-A862-1CFF19C60859}" type="presParOf" srcId="{B9B36589-8C01-0944-A727-92941C36BAAB}" destId="{1A3FA909-0B51-2649-AE7B-ED11218451B7}" srcOrd="3" destOrd="0" presId="urn:microsoft.com/office/officeart/2005/8/layout/default"/>
    <dgm:cxn modelId="{D538B4F7-389A-AD47-8FE4-9AB2B69D854B}" type="presParOf" srcId="{B9B36589-8C01-0944-A727-92941C36BAAB}" destId="{1574E23C-56AF-EF49-99DD-18432E2096B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B8DD0-4950-EF43-80B3-FE98D3476893}">
      <dsp:nvSpPr>
        <dsp:cNvPr id="0" name=""/>
        <dsp:cNvSpPr/>
      </dsp:nvSpPr>
      <dsp:spPr>
        <a:xfrm>
          <a:off x="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016CC-F0FE-CD44-AEAA-30BCB336D3BA}">
      <dsp:nvSpPr>
        <dsp:cNvPr id="0" name=""/>
        <dsp:cNvSpPr/>
      </dsp:nvSpPr>
      <dsp:spPr>
        <a:xfrm>
          <a:off x="256120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对神</a:t>
          </a:r>
          <a:endParaRPr lang="en-US" altLang="zh-TW" sz="32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没有感觉 </a:t>
          </a:r>
          <a:endParaRPr lang="en-US" sz="32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8991" y="1277365"/>
        <a:ext cx="2219346" cy="1377989"/>
      </dsp:txXfrm>
    </dsp:sp>
    <dsp:sp modelId="{C4F61B6F-78E6-F242-93D6-9D05E58847F7}">
      <dsp:nvSpPr>
        <dsp:cNvPr id="0" name=""/>
        <dsp:cNvSpPr/>
      </dsp:nvSpPr>
      <dsp:spPr>
        <a:xfrm>
          <a:off x="281733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2EB65-E497-3E4D-B52F-6176F2D68BF5}">
      <dsp:nvSpPr>
        <dsp:cNvPr id="0" name=""/>
        <dsp:cNvSpPr/>
      </dsp:nvSpPr>
      <dsp:spPr>
        <a:xfrm>
          <a:off x="3073451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对罪</a:t>
          </a:r>
          <a:endParaRPr lang="en-US" altLang="zh-TW" sz="32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没有警觉 </a:t>
          </a:r>
          <a:endParaRPr lang="en-US" sz="32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116322" y="1277365"/>
        <a:ext cx="2219346" cy="1377989"/>
      </dsp:txXfrm>
    </dsp:sp>
    <dsp:sp modelId="{F975411E-0E7E-934D-BA4E-CBE64200B5FA}">
      <dsp:nvSpPr>
        <dsp:cNvPr id="0" name=""/>
        <dsp:cNvSpPr/>
      </dsp:nvSpPr>
      <dsp:spPr>
        <a:xfrm>
          <a:off x="5634661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06AD9-C911-1942-9AC2-CBDE560F0E8E}">
      <dsp:nvSpPr>
        <dsp:cNvPr id="0" name=""/>
        <dsp:cNvSpPr/>
      </dsp:nvSpPr>
      <dsp:spPr>
        <a:xfrm>
          <a:off x="5890782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对永恒</a:t>
          </a:r>
          <a:endParaRPr lang="en-US" altLang="zh-TW" sz="32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没有意识</a:t>
          </a:r>
          <a:endParaRPr lang="en-US" sz="32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933653" y="1277365"/>
        <a:ext cx="2219346" cy="1377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46899-81FC-DC4C-83DD-B87FABDFFACD}">
      <dsp:nvSpPr>
        <dsp:cNvPr id="0" name=""/>
        <dsp:cNvSpPr/>
      </dsp:nvSpPr>
      <dsp:spPr>
        <a:xfrm>
          <a:off x="962" y="53292"/>
          <a:ext cx="3754654" cy="22527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睡醒→得生命</a:t>
          </a:r>
          <a:endParaRPr lang="en-US" altLang="zh-TW" sz="44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（有</a:t>
          </a:r>
          <a:r>
            <a:rPr lang="zh-TW" altLang="en-US" sz="4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灵活人</a:t>
          </a:r>
          <a:r>
            <a:rPr lang="zh-TW" sz="4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）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962" y="53292"/>
        <a:ext cx="3754654" cy="2252792"/>
      </dsp:txXfrm>
    </dsp:sp>
    <dsp:sp modelId="{0469472C-3ED1-3C44-9F58-1FD615B1ABEF}">
      <dsp:nvSpPr>
        <dsp:cNvPr id="0" name=""/>
        <dsp:cNvSpPr/>
      </dsp:nvSpPr>
      <dsp:spPr>
        <a:xfrm>
          <a:off x="4131082" y="53292"/>
          <a:ext cx="3754654" cy="225279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觉醒→明真理</a:t>
          </a:r>
          <a:endParaRPr lang="en-US" altLang="zh-TW" sz="44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（心窍打开）</a:t>
          </a:r>
          <a:endParaRPr lang="en-US" sz="44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131082" y="53292"/>
        <a:ext cx="3754654" cy="2252792"/>
      </dsp:txXfrm>
    </dsp:sp>
    <dsp:sp modelId="{1574E23C-56AF-EF49-99DD-18432E2096BF}">
      <dsp:nvSpPr>
        <dsp:cNvPr id="0" name=""/>
        <dsp:cNvSpPr/>
      </dsp:nvSpPr>
      <dsp:spPr>
        <a:xfrm>
          <a:off x="2066022" y="2681550"/>
          <a:ext cx="3754654" cy="225279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苏醒→活出来</a:t>
          </a:r>
          <a:endParaRPr lang="en-US" altLang="zh-TW" sz="44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（天天更新）</a:t>
          </a:r>
          <a:endParaRPr lang="en-US" sz="44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066022" y="2681550"/>
        <a:ext cx="3754654" cy="225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Y_PUy35Fo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0_zTDxQdJ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027" y="1164780"/>
            <a:ext cx="8137083" cy="5275512"/>
          </a:xfrm>
        </p:spPr>
        <p:txBody>
          <a:bodyPr anchor="t">
            <a:normAutofit fontScale="90000"/>
          </a:bodyPr>
          <a:lstStyle/>
          <a:p>
            <a:r>
              <a:rPr lang="zh-TW" altLang="en-US" sz="8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神爱你</a:t>
            </a:r>
            <a:r>
              <a:rPr lang="zh-CN" altLang="en-US" sz="8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8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呼唤你</a:t>
            </a:r>
            <a:br>
              <a:rPr lang="en-US" altLang="zh-TW" sz="8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8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预备复活的生命</a:t>
            </a:r>
            <a:br>
              <a:rPr lang="en-US" altLang="zh-TW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6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rgbClr val="FFFFFF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何畢敏芝師母分享</a:t>
            </a:r>
            <a:endParaRPr lang="zh-TW" altLang="en-US" sz="7000" b="1" dirty="0">
              <a:solidFill>
                <a:srgbClr val="FFFFFF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906171" y="7311721"/>
            <a:ext cx="6434024" cy="129624"/>
          </a:xfrm>
        </p:spPr>
        <p:txBody>
          <a:bodyPr>
            <a:normAutofit fontScale="25000" lnSpcReduction="20000"/>
          </a:bodyPr>
          <a:lstStyle/>
          <a:p>
            <a:pPr algn="l"/>
            <a:endParaRPr lang="zh-TW" altLang="en-US" sz="1700" dirty="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6" y="1030406"/>
            <a:ext cx="8372104" cy="3081242"/>
          </a:xfrm>
        </p:spPr>
        <p:txBody>
          <a:bodyPr anchor="ctr">
            <a:normAutofit fontScale="90000"/>
          </a:bodyPr>
          <a:lstStyle/>
          <a:p>
            <a:r>
              <a:rPr lang="zh-CN" altLang="en-US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系统世界</a:t>
            </a:r>
            <a:br>
              <a:rPr lang="en-US" altLang="zh-TW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67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你的状态</a:t>
            </a:r>
            <a:r>
              <a:rPr lang="zh-CN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认同谎言吗</a:t>
            </a:r>
            <a:r>
              <a:rPr lang="zh-CN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zh-TW" altLang="en-US" sz="8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784" y="4733089"/>
            <a:ext cx="7856951" cy="1298624"/>
          </a:xfrm>
        </p:spPr>
        <p:txBody>
          <a:bodyPr anchor="ctr">
            <a:normAutofit/>
          </a:bodyPr>
          <a:lstStyle/>
          <a:p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 </a:t>
            </a:r>
            <a: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 </a:t>
            </a: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 </a:t>
            </a:r>
            <a: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 </a:t>
            </a: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控制</a:t>
            </a:r>
            <a:r>
              <a:rPr lang="zh-CN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CN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贪婪</a:t>
            </a:r>
            <a:endParaRPr lang="zh-TW" altLang="en-US" sz="54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3DC2-AAFF-E7A3-797F-76EB8C20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觉醒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: 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心窍被打开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7778-12A4-5A05-939A-33E30C25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TW" altLang="en-US" sz="62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活在复活里</a:t>
            </a:r>
            <a:endParaRPr lang="en-US" altLang="zh-TW" sz="62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属灵眼睛被打开</a:t>
            </a:r>
          </a:p>
          <a:p>
            <a:pPr marL="0" indent="0" algn="ctr">
              <a:buNone/>
            </a:pPr>
            <a:endParaRPr lang="en-US" altLang="zh-TW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看见真相</a:t>
            </a:r>
            <a:r>
              <a:rPr lang="zh-CN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6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神的计划</a:t>
            </a:r>
            <a:r>
              <a:rPr lang="zh-CN" altLang="en-US" sz="62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2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</a:t>
            </a:r>
            <a:r>
              <a:rPr lang="zh-CN" altLang="en-US" sz="62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世界系统</a:t>
            </a:r>
            <a:endParaRPr lang="en-US" altLang="zh-TW" sz="6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十字架</a:t>
            </a:r>
            <a:r>
              <a:rPr lang="zh-CN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6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天天背起跟随主</a:t>
            </a:r>
          </a:p>
          <a:p>
            <a:pPr marL="0" indent="0" algn="ctr">
              <a:buNone/>
            </a:pPr>
            <a:endParaRPr lang="zh-TW" alt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1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A14F-DC8A-6785-0F67-CA78F39E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属灵意义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觉醒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开窍 恍然大悟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F8C1B-997A-1241-1758-BDE803B8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看见神的计划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（不再被世界掌控）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看懂时代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（不再被信息欺骗）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看清自己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（真实悔改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与主对齐）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不是单单“信了” </a:t>
            </a:r>
          </a:p>
          <a:p>
            <a:pPr marL="0" indent="0" algn="ctr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而是真正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看见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了、看懂了、看清了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觉醒不是知道更多，而是看见真相。</a:t>
            </a:r>
            <a:endParaRPr lang="en-US" altLang="zh-TW" sz="43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101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3D48-800F-91DE-6D66-36A6F4E9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F4223-EBB5-BD11-04E9-C263150B7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不要做糊涂人，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要明白主的旨意如何。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以弗所书</a:t>
            </a:r>
            <a:r>
              <a:rPr lang="en-US" altLang="zh-CN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5:17</a:t>
            </a: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6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CF90-F1E5-3EA1-0C44-B05BD229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F6692-5081-C141-BC1E-F1C0F5C8F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于是耶稣开他们的心窍，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使他们能明白圣经。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CN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24:45</a:t>
            </a:r>
            <a:r>
              <a:rPr lang="zh-CN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b="0" i="0" dirty="0">
                <a:solidFill>
                  <a:srgbClr val="00132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3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5AB3-8CE6-5DFC-34B7-D27D1FE1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8E1F-F5E0-5A4F-25BB-4C4F2747B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不要效法这个世界，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只要心意更新而变化，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叫你们察验何为神的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善良、纯全、可喜悦的旨意。</a:t>
            </a:r>
            <a:b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罗马书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12:2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4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E7F5-08D9-F686-2259-029C8E08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7886-3BBD-AF4B-D6AC-DFB00C213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智慧为首，所以要得智慧，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在你一切所得之内必得聪明。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4:7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22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642" y="1030406"/>
            <a:ext cx="8110845" cy="3081242"/>
          </a:xfrm>
        </p:spPr>
        <p:txBody>
          <a:bodyPr anchor="ctr">
            <a:normAutofit/>
          </a:bodyPr>
          <a:lstStyle/>
          <a:p>
            <a:r>
              <a:rPr lang="zh-CN" altLang="en-US" sz="66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群魔乱舞</a:t>
            </a:r>
            <a:br>
              <a:rPr lang="en-US" altLang="zh-TW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6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你的状态</a:t>
            </a:r>
            <a:r>
              <a:rPr lang="zh-CN" altLang="en-US" sz="6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粉饰太平吗</a:t>
            </a:r>
            <a:r>
              <a:rPr lang="zh-CN" altLang="en-US" sz="6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zh-TW" altLang="en-US" sz="4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641" y="4548249"/>
            <a:ext cx="8110845" cy="1483464"/>
          </a:xfrm>
        </p:spPr>
        <p:txBody>
          <a:bodyPr anchor="ctr">
            <a:noAutofit/>
          </a:bodyPr>
          <a:lstStyle/>
          <a:p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虚假 </a:t>
            </a:r>
            <a: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 </a:t>
            </a: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面具 </a:t>
            </a:r>
            <a: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 </a:t>
            </a: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囚徒</a:t>
            </a:r>
            <a:r>
              <a:rPr lang="zh-CN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CN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恶习</a:t>
            </a:r>
            <a: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zh-TW" altLang="en-US" sz="54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58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C0A81-21A2-BBE5-2077-5DB05021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42" y="348865"/>
            <a:ext cx="8195871" cy="1576446"/>
          </a:xfrm>
        </p:spPr>
        <p:txBody>
          <a:bodyPr anchor="ctr">
            <a:normAutofit fontScale="90000"/>
          </a:bodyPr>
          <a:lstStyle/>
          <a:p>
            <a:pPr marL="0" indent="0">
              <a:lnSpc>
                <a:spcPct val="90000"/>
              </a:lnSpc>
            </a:pPr>
            <a:br>
              <a:rPr lang="en-US" altLang="zh-CN" sz="6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6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与魔为伍  灵性与神隔绝</a:t>
            </a:r>
            <a:br>
              <a:rPr lang="zh-TW" altLang="en-US" sz="3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5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D39F92-29D5-5FBC-5726-7E3546EBA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573429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51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3FEA-BA6F-C70C-EE57-717C8C9E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60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苏醒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每日更新的生命</a:t>
            </a:r>
            <a:b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AC4D-0103-2FD5-7AD2-6482F4EA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zh-TW" altLang="en-US" sz="93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活出复活荣耀</a:t>
            </a:r>
            <a:endParaRPr lang="en-US" altLang="zh-TW" sz="93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现在到永远</a:t>
            </a:r>
            <a:r>
              <a:rPr lang="zh-CN" altLang="en-US" sz="9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9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持续的复活</a:t>
            </a:r>
          </a:p>
          <a:p>
            <a:pPr marL="0" indent="0" algn="ctr">
              <a:buNone/>
            </a:pPr>
            <a:r>
              <a:rPr lang="zh-CN" altLang="en-US" sz="9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TW" sz="93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认罪悔改</a:t>
            </a:r>
            <a:endParaRPr lang="en-US" altLang="zh-TW" sz="9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渴慕主话</a:t>
            </a:r>
            <a:endParaRPr lang="en-US" altLang="zh-TW" sz="9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生命改变</a:t>
            </a:r>
            <a:endParaRPr lang="en-US" altLang="zh-TW" sz="9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持续成长</a:t>
            </a:r>
            <a:endParaRPr lang="en-US" altLang="zh-TW" sz="9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清楚使命</a:t>
            </a:r>
          </a:p>
          <a:p>
            <a:pPr marL="0" indent="0" algn="ctr">
              <a:buNone/>
            </a:pPr>
            <a:endParaRPr lang="zh-TW" altLang="en-US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17DE04-34A9-AE81-F5A4-5FD72AD11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606076"/>
            <a:ext cx="8458200" cy="564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CE5A-EF39-7D0E-F70C-1CB0587D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属灵意义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：苏醒人生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每天更新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E7D5A-B7E5-9947-0D43-2B56CA75A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苏醒复兴真正的复活生命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灵里敏锐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对神有感觉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生命改变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荣神益人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与主同行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持续亲近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活人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与主耶稣同死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活。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死人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：与魔共舞，灵性与神隔绝</a:t>
            </a:r>
            <a:endParaRPr lang="zh-TW" alt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7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BC3A-DA27-74AE-197E-E1BFFE2A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FB358-DB0B-B274-B1D1-ECEB3025F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所以我们不丧胆，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外体虽然毁坏，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内心却一天新似一天。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（哥林多后书</a:t>
            </a:r>
            <a:r>
              <a:rPr lang="en-US" altLang="zh-CN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4:16</a:t>
            </a: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777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5D01-B66D-E576-1947-4CD131A3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229A9-0874-1EE5-8F9A-BA1976F06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穿上了新人；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这新人在知识上渐渐更新，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正如造他主的形象。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歌罗西书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3:10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7331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63A1-028B-D75F-FF08-F713E216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F245F-EB06-A751-C46C-C34E08FAE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耶稣又对众人说：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若有人要跟从我，就当舍己，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天天背起他的十字架来跟从我。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9:23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0394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triangle background&#10;&#10;Description automatically generated">
            <a:extLst>
              <a:ext uri="{FF2B5EF4-FFF2-40B4-BE49-F238E27FC236}">
                <a16:creationId xmlns:a16="http://schemas.microsoft.com/office/drawing/2014/main" id="{8F929A9E-402A-755A-AF68-9E895AA297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443" t="4081" r="14823" b="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05FE3-8A7D-C63C-A478-627314D6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出死入生真实信仰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：见证生活生命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改变</a:t>
            </a:r>
            <a:b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信主不是宗教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47781A-F543-5121-929A-2140A4E4F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02108"/>
              </p:ext>
            </p:extLst>
          </p:nvPr>
        </p:nvGraphicFramePr>
        <p:xfrm>
          <a:off x="628650" y="1603169"/>
          <a:ext cx="7886700" cy="498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1327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DE8B-6577-4CCB-7B1C-6A5B041E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EE247-88CD-46DC-9842-08344090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0026"/>
            <a:ext cx="8229600" cy="53676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求我们主耶稣基督的神、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荣耀的父，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将那赐人智慧和启示的灵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赏给你们，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使你们真知道祂。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以弗所书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1:17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7842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23FB-7446-1022-129E-19641594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641268"/>
            <a:ext cx="8229600" cy="6412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551D-52CE-AE69-2F7C-21F72F5AE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93766"/>
            <a:ext cx="8425543" cy="55323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我们有这</a:t>
            </a:r>
            <a:r>
              <a:rPr lang="zh-TW" alt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宝贝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放在瓦器里，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要显明</a:t>
            </a:r>
            <a:r>
              <a:rPr lang="zh-TW" alt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这莫大的能力是出于神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不是出于我们。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我们四面受敌，却不被困住；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心里作难，却不致失望；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遭逼迫，却不被丢弃；打倒了，却不致死亡； 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身上常带着耶稣的死，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使耶稣的生也显明在我们身上。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（哥林多后书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4:7-10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06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D86C-74F1-FEA2-C3CB-E806FD6C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9503-1231-2337-6DF6-0BBFE4B68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因为神赐给我们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不是胆怯的心，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乃是刚强、仁爱、谨守的心。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提摩太后书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1:7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3949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9C31-5D89-C4B2-9325-59644C8F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343259-4138-0FE3-AA65-07DA0C074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8" y="274638"/>
            <a:ext cx="8645236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68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B7EE-162B-0131-6204-8102CACD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结语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A165-CE56-69BD-58D0-48B639FB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6904"/>
            <a:ext cx="8229600" cy="50692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altLang="zh-TW" sz="5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今天不只是明白一篇圣经信息，</a:t>
            </a:r>
            <a:b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更是</a:t>
            </a:r>
            <a:r>
              <a:rPr lang="zh-TW" altLang="en-US" sz="5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回应一个呼召</a:t>
            </a: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这个数字时代，</a:t>
            </a:r>
            <a:b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神正在做一件事</a:t>
            </a:r>
            <a:r>
              <a:rPr lang="zh-CN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5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唤醒人</a:t>
            </a: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不是叫人更努力，</a:t>
            </a:r>
            <a:b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不是叫人更成功，</a:t>
            </a:r>
          </a:p>
          <a:p>
            <a:pPr marL="0" indent="0" algn="ctr">
              <a:buNone/>
            </a:pP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是叫人</a:t>
            </a:r>
            <a:r>
              <a:rPr lang="zh-TW" altLang="en-US" sz="5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灵魂体活出属基督的余生</a:t>
            </a: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8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90" y="962529"/>
            <a:ext cx="7543242" cy="4500120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altLang="zh-TW" sz="6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6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你醒了吗？</a:t>
            </a:r>
            <a:br>
              <a:rPr lang="en-US" altLang="zh-TW" sz="5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5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世界的问题如此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你的状态如何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963930" y="5895471"/>
            <a:ext cx="5349252" cy="2536010"/>
          </a:xfrm>
        </p:spPr>
        <p:txBody>
          <a:bodyPr anchor="t">
            <a:normAutofit/>
          </a:bodyPr>
          <a:lstStyle/>
          <a:p>
            <a:pPr algn="l"/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8098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DA15-8759-F015-E6C1-31FAF60E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哦，主发光！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32A72-0F58-815E-D651-983F1C257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0036"/>
            <a:ext cx="8229600" cy="56289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主！祢爱的光辉正照亮，在这黑暗弯曲世代中 </a:t>
            </a:r>
            <a:endParaRPr lang="en-US" altLang="zh-TW" sz="11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耶稣，世界真光照亮我们 </a:t>
            </a:r>
            <a:endParaRPr lang="en-US" altLang="zh-TW" sz="11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赐下真理释放我们自由 </a:t>
            </a: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，</a:t>
            </a: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光照我们，光照我们</a:t>
            </a:r>
            <a:endParaRPr lang="en-US" altLang="zh-TW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哦，主发光！ 让这地充满父神荣光 </a:t>
            </a:r>
            <a:endParaRPr lang="en-US" altLang="zh-TW" sz="11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灵火焚烧！ 焚烧众人心灵， </a:t>
            </a:r>
            <a:endParaRPr lang="en-US" altLang="zh-TW" sz="11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活水涌流！ 以慈爱怜悯恩待万邦 </a:t>
            </a:r>
            <a:endParaRPr lang="en-US" altLang="zh-TW" sz="11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求发命令！ 主啊！照亮这地</a:t>
            </a: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en-US" altLang="zh-CN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 我们仰望祢的荣面 </a:t>
            </a: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，</a:t>
            </a: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愿荣耀借着我们彰显 </a:t>
            </a:r>
            <a:endParaRPr lang="en-US" altLang="zh-TW" sz="11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生命更新天天不断改变 </a:t>
            </a: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，</a:t>
            </a: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愿祢真理荣美让人看见 </a:t>
            </a:r>
            <a:endParaRPr lang="en-US" altLang="zh-TW" sz="11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光照我们，光照我们</a:t>
            </a: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2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4E30-304D-626A-D9F0-901BFB9D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主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！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求祢来恢复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D35DB-6ECD-E4A6-A1AD-5CA7F4FF4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</a:t>
            </a:r>
            <a:r>
              <a:rPr lang="zh-CN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！</a:t>
            </a: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求祢来恢复，祢在我心中，</a:t>
            </a:r>
            <a:endParaRPr lang="en-US" altLang="zh-TW" sz="65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充满荣耀光辉的宝座。</a:t>
            </a:r>
            <a:endParaRPr lang="en-US" altLang="zh-TW" sz="65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</a:t>
            </a:r>
            <a:r>
              <a:rPr lang="zh-CN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！</a:t>
            </a: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求祢来恢复，</a:t>
            </a:r>
            <a:endParaRPr lang="en-US" altLang="zh-TW" sz="65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祢在我生命中，热情奔放燃烧的火。</a:t>
            </a:r>
            <a:endParaRPr lang="en-US" altLang="zh-TW" sz="65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65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愿祢的国度降临，愿祢的旨意行在地上如同在天上，愿祢恢复奇妙作为，</a:t>
            </a:r>
            <a:endParaRPr lang="en-US" altLang="zh-TW" sz="65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彰显祢同在来翻转我生命。</a:t>
            </a:r>
            <a:endParaRPr lang="zh-TW" altLang="en-US" sz="6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386" y="455422"/>
            <a:ext cx="8490857" cy="3656226"/>
          </a:xfrm>
        </p:spPr>
        <p:txBody>
          <a:bodyPr anchor="ctr">
            <a:normAutofit fontScale="90000"/>
          </a:bodyPr>
          <a:lstStyle/>
          <a:p>
            <a:r>
              <a:rPr lang="zh-CN" altLang="en-US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幽暗时代</a:t>
            </a:r>
            <a:br>
              <a:rPr lang="en-US" altLang="zh-TW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8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你的状态</a:t>
            </a:r>
            <a:r>
              <a:rPr lang="zh-CN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同様</a:t>
            </a:r>
            <a:r>
              <a:rPr lang="zh-TW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幽暗吗</a:t>
            </a:r>
            <a:r>
              <a:rPr lang="zh-CN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zh-TW" altLang="en-US" sz="80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532" y="3800104"/>
            <a:ext cx="8490857" cy="2231609"/>
          </a:xfrm>
        </p:spPr>
        <p:txBody>
          <a:bodyPr anchor="ctr">
            <a:noAutofit/>
          </a:bodyPr>
          <a:lstStyle/>
          <a:p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混乱 </a:t>
            </a:r>
            <a: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 </a:t>
            </a: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迷惑 </a:t>
            </a:r>
            <a: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 </a:t>
            </a: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冷淡</a:t>
            </a:r>
            <a:r>
              <a:rPr lang="zh-CN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CN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惧怕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E435-5AD7-53F9-13CB-1BAC7EA5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睡醒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从死里复活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ACF72-167C-E051-F660-E62E677D6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所以主说：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你这睡着的人，当醒过来，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从死里复活，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基督就要光照你了！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以弗所书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5:14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010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E0C2-C84D-EF36-17DC-FF5F6BE8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451262"/>
            <a:ext cx="8455232" cy="1298885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属灵意义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睡醒生活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有灵活人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9B8FF-7F73-9A85-A8CC-14324DE3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42416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5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睡着</a:t>
            </a:r>
            <a:r>
              <a:rPr lang="zh-CN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属灵死亡、对神无感 </a:t>
            </a:r>
          </a:p>
          <a:p>
            <a:pPr marL="0" indent="0" algn="ctr">
              <a:buNone/>
            </a:pPr>
            <a:r>
              <a:rPr lang="zh-TW" altLang="en-US" sz="5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醒来</a:t>
            </a:r>
            <a:r>
              <a:rPr lang="zh-CN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重生得救 </a:t>
            </a:r>
          </a:p>
          <a:p>
            <a:pPr marL="0" indent="0" algn="ctr">
              <a:buNone/>
            </a:pPr>
            <a:r>
              <a:rPr lang="zh-TW" altLang="en-US" sz="5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复活</a:t>
            </a:r>
            <a:r>
              <a:rPr lang="zh-CN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5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进入基督的生命</a:t>
            </a:r>
            <a:endParaRPr lang="en-US" altLang="zh-TW" sz="5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将来要复活，现在就活在复活生命里</a:t>
            </a:r>
            <a:endParaRPr lang="zh-TW" altLang="en-US" sz="5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7822-E71A-532E-A116-57696783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睡醒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54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基督就是复活</a:t>
            </a:r>
            <a:br>
              <a:rPr lang="en-US" altLang="zh-TW" sz="44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BF8-92EC-A761-FE65-7341B0FD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altLang="zh-TW" sz="52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</a:t>
            </a:r>
            <a:r>
              <a:rPr lang="en-US" altLang="zh-TW" sz="5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..</a:t>
            </a: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说：</a:t>
            </a:r>
            <a:endParaRPr lang="en-US" altLang="zh-TW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复活在我，生命也在我。</a:t>
            </a:r>
            <a:endParaRPr lang="en-US" altLang="zh-TW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信我的人，虽然死了，也必复活。</a:t>
            </a:r>
            <a:endParaRPr lang="en-US" altLang="zh-TW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11:25</a:t>
            </a:r>
          </a:p>
          <a:p>
            <a:pPr marL="0" indent="0" algn="ctr">
              <a:buNone/>
            </a:pP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0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1D70-DF24-DF74-C226-B9DA69BE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11EDF-AD7D-002C-AE0C-F6FDE1D32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所以，我们借着洗礼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归入死，和祂一同埋葬，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原是叫我们一举一动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有新生的样式，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像基督借着父的荣耀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从死里复活一样。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罗马书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6:4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56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1129</Words>
  <Application>Microsoft Macintosh PowerPoint</Application>
  <PresentationFormat>On-screen Show (4:3)</PresentationFormat>
  <Paragraphs>164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Kaiti SC</vt:lpstr>
      <vt:lpstr>Microsoft YaHei UI</vt:lpstr>
      <vt:lpstr>Arial</vt:lpstr>
      <vt:lpstr>Calibri</vt:lpstr>
      <vt:lpstr>Office Theme</vt:lpstr>
      <vt:lpstr>神爱你，呼唤你  预备复活的生命  何畢敏芝師母分享</vt:lpstr>
      <vt:lpstr>PowerPoint Presentation</vt:lpstr>
      <vt:lpstr>  你醒了吗？   世界的问题如此，            你的状态如何？ </vt:lpstr>
      <vt:lpstr>主！求祢来恢复</vt:lpstr>
      <vt:lpstr>   幽暗时代   你的状态 同様幽暗吗？</vt:lpstr>
      <vt:lpstr>睡醒：从死里复活</vt:lpstr>
      <vt:lpstr>属灵意义：睡醒生活 有灵活人</vt:lpstr>
      <vt:lpstr>  睡醒：基督就是复活  </vt:lpstr>
      <vt:lpstr>PowerPoint Presentation</vt:lpstr>
      <vt:lpstr>  系统世界   你的状态 认同谎言吗？</vt:lpstr>
      <vt:lpstr> 觉醒 : 心窍被打开 </vt:lpstr>
      <vt:lpstr>属灵意义：觉醒开窍 恍然大悟</vt:lpstr>
      <vt:lpstr>PowerPoint Presentation</vt:lpstr>
      <vt:lpstr>PowerPoint Presentation</vt:lpstr>
      <vt:lpstr>PowerPoint Presentation</vt:lpstr>
      <vt:lpstr>PowerPoint Presentation</vt:lpstr>
      <vt:lpstr>群魔乱舞   你的状态 粉饰太平吗？</vt:lpstr>
      <vt:lpstr> 与魔为伍  灵性与神隔绝 </vt:lpstr>
      <vt:lpstr>  苏醒：每日更新的生命  </vt:lpstr>
      <vt:lpstr> 属灵意义：苏醒人生 每天更新 </vt:lpstr>
      <vt:lpstr>PowerPoint Presentation</vt:lpstr>
      <vt:lpstr>PowerPoint Presentation</vt:lpstr>
      <vt:lpstr>PowerPoint Presentation</vt:lpstr>
      <vt:lpstr>出死入生真实信仰：见证生活生命改变 （信主不是宗教）</vt:lpstr>
      <vt:lpstr>PowerPoint Presentation</vt:lpstr>
      <vt:lpstr>PowerPoint Presentation</vt:lpstr>
      <vt:lpstr>PowerPoint Presentation</vt:lpstr>
      <vt:lpstr>PowerPoint Presentation</vt:lpstr>
      <vt:lpstr>结语</vt:lpstr>
      <vt:lpstr>哦，主发光！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预备复活的生命  神爱你，呼唤你   </dc:title>
  <dc:subject/>
  <dc:creator/>
  <cp:keywords/>
  <dc:description>generated using python-pptx</dc:description>
  <cp:lastModifiedBy>Minchi Ho Pi</cp:lastModifiedBy>
  <cp:revision>8</cp:revision>
  <dcterms:created xsi:type="dcterms:W3CDTF">2013-01-27T09:14:16Z</dcterms:created>
  <dcterms:modified xsi:type="dcterms:W3CDTF">2026-03-24T21:37:17Z</dcterms:modified>
  <cp:category/>
</cp:coreProperties>
</file>