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sldIdLst>
    <p:sldId id="256" r:id="rId2"/>
    <p:sldId id="374" r:id="rId3"/>
    <p:sldId id="354" r:id="rId4"/>
    <p:sldId id="355" r:id="rId5"/>
    <p:sldId id="349" r:id="rId6"/>
    <p:sldId id="350" r:id="rId7"/>
    <p:sldId id="352" r:id="rId8"/>
    <p:sldId id="364" r:id="rId9"/>
    <p:sldId id="365" r:id="rId10"/>
    <p:sldId id="274" r:id="rId11"/>
    <p:sldId id="344" r:id="rId12"/>
    <p:sldId id="277" r:id="rId13"/>
    <p:sldId id="280" r:id="rId14"/>
    <p:sldId id="281" r:id="rId15"/>
    <p:sldId id="257" r:id="rId16"/>
    <p:sldId id="258" r:id="rId17"/>
    <p:sldId id="259" r:id="rId18"/>
    <p:sldId id="260" r:id="rId19"/>
    <p:sldId id="270" r:id="rId20"/>
    <p:sldId id="261" r:id="rId21"/>
    <p:sldId id="262" r:id="rId22"/>
    <p:sldId id="273" r:id="rId23"/>
    <p:sldId id="358" r:id="rId24"/>
    <p:sldId id="263" r:id="rId25"/>
    <p:sldId id="319" r:id="rId26"/>
    <p:sldId id="320" r:id="rId27"/>
    <p:sldId id="321" r:id="rId28"/>
    <p:sldId id="322" r:id="rId29"/>
    <p:sldId id="324" r:id="rId30"/>
    <p:sldId id="323" r:id="rId31"/>
    <p:sldId id="325" r:id="rId32"/>
    <p:sldId id="360" r:id="rId33"/>
    <p:sldId id="326" r:id="rId34"/>
    <p:sldId id="327" r:id="rId35"/>
    <p:sldId id="333" r:id="rId36"/>
    <p:sldId id="334" r:id="rId37"/>
    <p:sldId id="330" r:id="rId38"/>
    <p:sldId id="331" r:id="rId39"/>
    <p:sldId id="335" r:id="rId40"/>
    <p:sldId id="348" r:id="rId41"/>
    <p:sldId id="361" r:id="rId42"/>
    <p:sldId id="265" r:id="rId43"/>
    <p:sldId id="338" r:id="rId44"/>
    <p:sldId id="339" r:id="rId45"/>
    <p:sldId id="340" r:id="rId46"/>
    <p:sldId id="341" r:id="rId47"/>
    <p:sldId id="342" r:id="rId48"/>
    <p:sldId id="343" r:id="rId49"/>
    <p:sldId id="266" r:id="rId50"/>
    <p:sldId id="311" r:id="rId51"/>
    <p:sldId id="363" r:id="rId52"/>
    <p:sldId id="347" r:id="rId53"/>
    <p:sldId id="366" r:id="rId54"/>
    <p:sldId id="312" r:id="rId55"/>
    <p:sldId id="313" r:id="rId56"/>
    <p:sldId id="376" r:id="rId57"/>
    <p:sldId id="357" r:id="rId58"/>
    <p:sldId id="356" r:id="rId59"/>
    <p:sldId id="367" r:id="rId60"/>
    <p:sldId id="368" r:id="rId61"/>
    <p:sldId id="372" r:id="rId62"/>
    <p:sldId id="370" r:id="rId63"/>
    <p:sldId id="371" r:id="rId64"/>
    <p:sldId id="373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6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78ACC-0770-4BB8-9146-3AF5FA0337F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A4E487F-A742-42E0-BBC0-93508480D44C}">
      <dgm:prSet/>
      <dgm:spPr/>
      <dgm:t>
        <a:bodyPr/>
        <a:lstStyle/>
        <a:p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你们却要在我们主</a:t>
          </a:r>
          <a:endParaRPr lang="en-US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F24CE89-1B71-4643-B023-8373A6E14483}" type="parTrans" cxnId="{352DECF4-EA8A-4A44-AE92-8255A674E1CF}">
      <dgm:prSet/>
      <dgm:spPr/>
      <dgm:t>
        <a:bodyPr/>
        <a:lstStyle/>
        <a:p>
          <a:endParaRPr lang="en-US"/>
        </a:p>
      </dgm:t>
    </dgm:pt>
    <dgm:pt modelId="{E8CC8188-3513-4E44-896E-5498E955AAE3}" type="sibTrans" cxnId="{352DECF4-EA8A-4A44-AE92-8255A674E1CF}">
      <dgm:prSet/>
      <dgm:spPr/>
      <dgm:t>
        <a:bodyPr/>
        <a:lstStyle/>
        <a:p>
          <a:endParaRPr lang="en-US"/>
        </a:p>
      </dgm:t>
    </dgm:pt>
    <dgm:pt modelId="{E02A95CD-1281-44CC-A641-CD69EA0D29A7}">
      <dgm:prSet/>
      <dgm:spPr/>
      <dgm:t>
        <a:bodyPr/>
        <a:lstStyle/>
        <a:p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救主耶稣基督的</a:t>
          </a:r>
          <a:endParaRPr lang="en-US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8F09111-30EC-48CF-9522-2D94BB90F11A}" type="parTrans" cxnId="{6BE51818-00FD-4D6F-A31E-340B397E1F7C}">
      <dgm:prSet/>
      <dgm:spPr/>
      <dgm:t>
        <a:bodyPr/>
        <a:lstStyle/>
        <a:p>
          <a:endParaRPr lang="en-US"/>
        </a:p>
      </dgm:t>
    </dgm:pt>
    <dgm:pt modelId="{337C4234-1FD8-49A7-93F5-8317904E0BDE}" type="sibTrans" cxnId="{6BE51818-00FD-4D6F-A31E-340B397E1F7C}">
      <dgm:prSet/>
      <dgm:spPr/>
      <dgm:t>
        <a:bodyPr/>
        <a:lstStyle/>
        <a:p>
          <a:endParaRPr lang="en-US"/>
        </a:p>
      </dgm:t>
    </dgm:pt>
    <dgm:pt modelId="{03514F14-DD81-4B45-B32B-33D58091765E}">
      <dgm:prSet/>
      <dgm:spPr/>
      <dgm:t>
        <a:bodyPr/>
        <a:lstStyle/>
        <a:p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恩典和知识上有长进</a:t>
          </a:r>
          <a:endParaRPr lang="en-US" b="1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F0C044F-8D6F-4083-9FE1-9AD86966D515}" type="parTrans" cxnId="{4DF6AB0C-BF28-4BF5-B5BD-25F88CCABD1F}">
      <dgm:prSet/>
      <dgm:spPr/>
      <dgm:t>
        <a:bodyPr/>
        <a:lstStyle/>
        <a:p>
          <a:endParaRPr lang="en-US"/>
        </a:p>
      </dgm:t>
    </dgm:pt>
    <dgm:pt modelId="{2EAD7234-43A5-4220-908F-EDD3385B67D2}" type="sibTrans" cxnId="{4DF6AB0C-BF28-4BF5-B5BD-25F88CCABD1F}">
      <dgm:prSet/>
      <dgm:spPr/>
      <dgm:t>
        <a:bodyPr/>
        <a:lstStyle/>
        <a:p>
          <a:endParaRPr lang="en-US"/>
        </a:p>
      </dgm:t>
    </dgm:pt>
    <dgm:pt modelId="{4E4153C1-8329-4F52-BA76-46BA6C31DBD2}">
      <dgm:prSet/>
      <dgm:spPr/>
      <dgm:t>
        <a:bodyPr/>
        <a:lstStyle/>
        <a:p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愿荣耀归给祂</a:t>
          </a:r>
          <a:endParaRPr lang="en-US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9110A38-BF10-4781-BB28-4CD9CB44C0B7}" type="parTrans" cxnId="{0A165DE8-A54D-456C-A5F5-B5D9DF666772}">
      <dgm:prSet/>
      <dgm:spPr/>
      <dgm:t>
        <a:bodyPr/>
        <a:lstStyle/>
        <a:p>
          <a:endParaRPr lang="en-US"/>
        </a:p>
      </dgm:t>
    </dgm:pt>
    <dgm:pt modelId="{22950201-384E-4F66-84D9-5ADBCE2A9803}" type="sibTrans" cxnId="{0A165DE8-A54D-456C-A5F5-B5D9DF666772}">
      <dgm:prSet/>
      <dgm:spPr/>
      <dgm:t>
        <a:bodyPr/>
        <a:lstStyle/>
        <a:p>
          <a:endParaRPr lang="en-US"/>
        </a:p>
      </dgm:t>
    </dgm:pt>
    <dgm:pt modelId="{F6CAA0A9-69CE-4D34-803D-D455E9248CAD}">
      <dgm:prSet/>
      <dgm:spPr/>
      <dgm:t>
        <a:bodyPr/>
        <a:lstStyle/>
        <a:p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从今直到永远</a:t>
          </a:r>
          <a:r>
            <a:rPr 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阿们 </a:t>
          </a:r>
          <a:endParaRPr lang="en-US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7DC6502-8A10-4359-A778-0B57023140C9}" type="parTrans" cxnId="{1A656E83-0C5D-408A-AFFE-A5A7C3A99045}">
      <dgm:prSet/>
      <dgm:spPr/>
      <dgm:t>
        <a:bodyPr/>
        <a:lstStyle/>
        <a:p>
          <a:endParaRPr lang="en-US"/>
        </a:p>
      </dgm:t>
    </dgm:pt>
    <dgm:pt modelId="{5C155646-1D8E-491B-A5AC-0C307722A046}" type="sibTrans" cxnId="{1A656E83-0C5D-408A-AFFE-A5A7C3A99045}">
      <dgm:prSet/>
      <dgm:spPr/>
      <dgm:t>
        <a:bodyPr/>
        <a:lstStyle/>
        <a:p>
          <a:endParaRPr lang="en-US"/>
        </a:p>
      </dgm:t>
    </dgm:pt>
    <dgm:pt modelId="{9B0929F4-6324-4A41-A389-9109EBD67C74}">
      <dgm:prSet/>
      <dgm:spPr/>
      <dgm:t>
        <a:bodyPr/>
        <a:lstStyle/>
        <a:p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（彼得后书</a:t>
          </a:r>
          <a:r>
            <a: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3:18</a:t>
          </a:r>
          <a:r>
            <a:rPr 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） </a:t>
          </a:r>
          <a:endParaRPr lang="en-US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1BE5A8A-4F8D-4C7F-8F11-A67BE61A6688}" type="parTrans" cxnId="{5CD2653D-4415-43E5-92FC-7C76BEB7F0EE}">
      <dgm:prSet/>
      <dgm:spPr/>
      <dgm:t>
        <a:bodyPr/>
        <a:lstStyle/>
        <a:p>
          <a:endParaRPr lang="en-US"/>
        </a:p>
      </dgm:t>
    </dgm:pt>
    <dgm:pt modelId="{E94F666B-FD19-4C01-AB7F-9DAD88E84021}" type="sibTrans" cxnId="{5CD2653D-4415-43E5-92FC-7C76BEB7F0EE}">
      <dgm:prSet/>
      <dgm:spPr/>
      <dgm:t>
        <a:bodyPr/>
        <a:lstStyle/>
        <a:p>
          <a:endParaRPr lang="en-US"/>
        </a:p>
      </dgm:t>
    </dgm:pt>
    <dgm:pt modelId="{BB6CEC67-861F-5544-90B4-AD93BA9C8F9E}" type="pres">
      <dgm:prSet presAssocID="{68878ACC-0770-4BB8-9146-3AF5FA0337FC}" presName="vert0" presStyleCnt="0">
        <dgm:presLayoutVars>
          <dgm:dir/>
          <dgm:animOne val="branch"/>
          <dgm:animLvl val="lvl"/>
        </dgm:presLayoutVars>
      </dgm:prSet>
      <dgm:spPr/>
    </dgm:pt>
    <dgm:pt modelId="{A2F2FEC2-29E3-F346-9AC9-A73E78CFAB96}" type="pres">
      <dgm:prSet presAssocID="{AA4E487F-A742-42E0-BBC0-93508480D44C}" presName="thickLine" presStyleLbl="alignNode1" presStyleIdx="0" presStyleCnt="6"/>
      <dgm:spPr/>
    </dgm:pt>
    <dgm:pt modelId="{BA371CC4-3B3D-6B4E-B6B6-6F39FF120E46}" type="pres">
      <dgm:prSet presAssocID="{AA4E487F-A742-42E0-BBC0-93508480D44C}" presName="horz1" presStyleCnt="0"/>
      <dgm:spPr/>
    </dgm:pt>
    <dgm:pt modelId="{E0DEB240-8F08-EF40-83D6-79B24F5BE391}" type="pres">
      <dgm:prSet presAssocID="{AA4E487F-A742-42E0-BBC0-93508480D44C}" presName="tx1" presStyleLbl="revTx" presStyleIdx="0" presStyleCnt="6"/>
      <dgm:spPr/>
    </dgm:pt>
    <dgm:pt modelId="{896DF7A8-6C22-624E-BCE1-63731122F21D}" type="pres">
      <dgm:prSet presAssocID="{AA4E487F-A742-42E0-BBC0-93508480D44C}" presName="vert1" presStyleCnt="0"/>
      <dgm:spPr/>
    </dgm:pt>
    <dgm:pt modelId="{1901902C-F9CF-F943-ADAC-12E214AD9F30}" type="pres">
      <dgm:prSet presAssocID="{E02A95CD-1281-44CC-A641-CD69EA0D29A7}" presName="thickLine" presStyleLbl="alignNode1" presStyleIdx="1" presStyleCnt="6"/>
      <dgm:spPr/>
    </dgm:pt>
    <dgm:pt modelId="{94E5746E-63E2-8F4A-88B6-8EAF87796F04}" type="pres">
      <dgm:prSet presAssocID="{E02A95CD-1281-44CC-A641-CD69EA0D29A7}" presName="horz1" presStyleCnt="0"/>
      <dgm:spPr/>
    </dgm:pt>
    <dgm:pt modelId="{EBD7D199-06C1-2249-A77F-033D6C09A1CA}" type="pres">
      <dgm:prSet presAssocID="{E02A95CD-1281-44CC-A641-CD69EA0D29A7}" presName="tx1" presStyleLbl="revTx" presStyleIdx="1" presStyleCnt="6"/>
      <dgm:spPr/>
    </dgm:pt>
    <dgm:pt modelId="{C2CA0B07-1BCC-8F4F-855D-0E28B2F474C3}" type="pres">
      <dgm:prSet presAssocID="{E02A95CD-1281-44CC-A641-CD69EA0D29A7}" presName="vert1" presStyleCnt="0"/>
      <dgm:spPr/>
    </dgm:pt>
    <dgm:pt modelId="{74ACECED-8D81-D74F-B76B-B69095A92F9B}" type="pres">
      <dgm:prSet presAssocID="{03514F14-DD81-4B45-B32B-33D58091765E}" presName="thickLine" presStyleLbl="alignNode1" presStyleIdx="2" presStyleCnt="6"/>
      <dgm:spPr/>
    </dgm:pt>
    <dgm:pt modelId="{1CCFA78D-B0C9-3C4B-B44A-BAF8944904B6}" type="pres">
      <dgm:prSet presAssocID="{03514F14-DD81-4B45-B32B-33D58091765E}" presName="horz1" presStyleCnt="0"/>
      <dgm:spPr/>
    </dgm:pt>
    <dgm:pt modelId="{2971789D-2D0A-AB4E-AF08-D2CD10F08E09}" type="pres">
      <dgm:prSet presAssocID="{03514F14-DD81-4B45-B32B-33D58091765E}" presName="tx1" presStyleLbl="revTx" presStyleIdx="2" presStyleCnt="6"/>
      <dgm:spPr/>
    </dgm:pt>
    <dgm:pt modelId="{2167134C-B0AC-FE40-A1A0-E82CFBFFA47B}" type="pres">
      <dgm:prSet presAssocID="{03514F14-DD81-4B45-B32B-33D58091765E}" presName="vert1" presStyleCnt="0"/>
      <dgm:spPr/>
    </dgm:pt>
    <dgm:pt modelId="{538B055C-F142-7B46-B586-7D9BD9038154}" type="pres">
      <dgm:prSet presAssocID="{4E4153C1-8329-4F52-BA76-46BA6C31DBD2}" presName="thickLine" presStyleLbl="alignNode1" presStyleIdx="3" presStyleCnt="6"/>
      <dgm:spPr/>
    </dgm:pt>
    <dgm:pt modelId="{AF6AAAB4-271F-254E-9854-EDB9C8587FCE}" type="pres">
      <dgm:prSet presAssocID="{4E4153C1-8329-4F52-BA76-46BA6C31DBD2}" presName="horz1" presStyleCnt="0"/>
      <dgm:spPr/>
    </dgm:pt>
    <dgm:pt modelId="{5C17F733-509B-B645-947F-0E79ABC27F3E}" type="pres">
      <dgm:prSet presAssocID="{4E4153C1-8329-4F52-BA76-46BA6C31DBD2}" presName="tx1" presStyleLbl="revTx" presStyleIdx="3" presStyleCnt="6"/>
      <dgm:spPr/>
    </dgm:pt>
    <dgm:pt modelId="{7A0A0820-EB42-BA4B-B040-B4F1B63C6E45}" type="pres">
      <dgm:prSet presAssocID="{4E4153C1-8329-4F52-BA76-46BA6C31DBD2}" presName="vert1" presStyleCnt="0"/>
      <dgm:spPr/>
    </dgm:pt>
    <dgm:pt modelId="{4D6BE2AA-3BD7-994C-A2D2-76445BDBF316}" type="pres">
      <dgm:prSet presAssocID="{F6CAA0A9-69CE-4D34-803D-D455E9248CAD}" presName="thickLine" presStyleLbl="alignNode1" presStyleIdx="4" presStyleCnt="6"/>
      <dgm:spPr/>
    </dgm:pt>
    <dgm:pt modelId="{D157083F-39BC-F444-BFFF-E820A2F50FA1}" type="pres">
      <dgm:prSet presAssocID="{F6CAA0A9-69CE-4D34-803D-D455E9248CAD}" presName="horz1" presStyleCnt="0"/>
      <dgm:spPr/>
    </dgm:pt>
    <dgm:pt modelId="{CF16F772-14C1-4740-ADC4-CB350B13D3BF}" type="pres">
      <dgm:prSet presAssocID="{F6CAA0A9-69CE-4D34-803D-D455E9248CAD}" presName="tx1" presStyleLbl="revTx" presStyleIdx="4" presStyleCnt="6"/>
      <dgm:spPr/>
    </dgm:pt>
    <dgm:pt modelId="{02F5A1D0-A8BC-2A4F-979C-E1A65EA37E68}" type="pres">
      <dgm:prSet presAssocID="{F6CAA0A9-69CE-4D34-803D-D455E9248CAD}" presName="vert1" presStyleCnt="0"/>
      <dgm:spPr/>
    </dgm:pt>
    <dgm:pt modelId="{6F21B36B-03D2-6541-AA79-78B09E1F2B79}" type="pres">
      <dgm:prSet presAssocID="{9B0929F4-6324-4A41-A389-9109EBD67C74}" presName="thickLine" presStyleLbl="alignNode1" presStyleIdx="5" presStyleCnt="6"/>
      <dgm:spPr/>
    </dgm:pt>
    <dgm:pt modelId="{00C5AA0D-D0AE-5D42-9AF2-87459100F332}" type="pres">
      <dgm:prSet presAssocID="{9B0929F4-6324-4A41-A389-9109EBD67C74}" presName="horz1" presStyleCnt="0"/>
      <dgm:spPr/>
    </dgm:pt>
    <dgm:pt modelId="{17667A86-8A1F-2340-A2B0-C0E8A54CC802}" type="pres">
      <dgm:prSet presAssocID="{9B0929F4-6324-4A41-A389-9109EBD67C74}" presName="tx1" presStyleLbl="revTx" presStyleIdx="5" presStyleCnt="6"/>
      <dgm:spPr/>
    </dgm:pt>
    <dgm:pt modelId="{F4024B7B-BD9F-5946-945B-2BA06E228C60}" type="pres">
      <dgm:prSet presAssocID="{9B0929F4-6324-4A41-A389-9109EBD67C74}" presName="vert1" presStyleCnt="0"/>
      <dgm:spPr/>
    </dgm:pt>
  </dgm:ptLst>
  <dgm:cxnLst>
    <dgm:cxn modelId="{4DF6AB0C-BF28-4BF5-B5BD-25F88CCABD1F}" srcId="{68878ACC-0770-4BB8-9146-3AF5FA0337FC}" destId="{03514F14-DD81-4B45-B32B-33D58091765E}" srcOrd="2" destOrd="0" parTransId="{1F0C044F-8D6F-4083-9FE1-9AD86966D515}" sibTransId="{2EAD7234-43A5-4220-908F-EDD3385B67D2}"/>
    <dgm:cxn modelId="{6BE51818-00FD-4D6F-A31E-340B397E1F7C}" srcId="{68878ACC-0770-4BB8-9146-3AF5FA0337FC}" destId="{E02A95CD-1281-44CC-A641-CD69EA0D29A7}" srcOrd="1" destOrd="0" parTransId="{F8F09111-30EC-48CF-9522-2D94BB90F11A}" sibTransId="{337C4234-1FD8-49A7-93F5-8317904E0BDE}"/>
    <dgm:cxn modelId="{7510E42E-50BB-E34F-84CA-7EBA027A470B}" type="presOf" srcId="{F6CAA0A9-69CE-4D34-803D-D455E9248CAD}" destId="{CF16F772-14C1-4740-ADC4-CB350B13D3BF}" srcOrd="0" destOrd="0" presId="urn:microsoft.com/office/officeart/2008/layout/LinedList"/>
    <dgm:cxn modelId="{5CD2653D-4415-43E5-92FC-7C76BEB7F0EE}" srcId="{68878ACC-0770-4BB8-9146-3AF5FA0337FC}" destId="{9B0929F4-6324-4A41-A389-9109EBD67C74}" srcOrd="5" destOrd="0" parTransId="{61BE5A8A-4F8D-4C7F-8F11-A67BE61A6688}" sibTransId="{E94F666B-FD19-4C01-AB7F-9DAD88E84021}"/>
    <dgm:cxn modelId="{348B4E53-EBB3-9642-87EE-B5B5047671DB}" type="presOf" srcId="{AA4E487F-A742-42E0-BBC0-93508480D44C}" destId="{E0DEB240-8F08-EF40-83D6-79B24F5BE391}" srcOrd="0" destOrd="0" presId="urn:microsoft.com/office/officeart/2008/layout/LinedList"/>
    <dgm:cxn modelId="{8DABE57B-DCF5-0A49-A6D4-C4A148C925FC}" type="presOf" srcId="{4E4153C1-8329-4F52-BA76-46BA6C31DBD2}" destId="{5C17F733-509B-B645-947F-0E79ABC27F3E}" srcOrd="0" destOrd="0" presId="urn:microsoft.com/office/officeart/2008/layout/LinedList"/>
    <dgm:cxn modelId="{1A656E83-0C5D-408A-AFFE-A5A7C3A99045}" srcId="{68878ACC-0770-4BB8-9146-3AF5FA0337FC}" destId="{F6CAA0A9-69CE-4D34-803D-D455E9248CAD}" srcOrd="4" destOrd="0" parTransId="{77DC6502-8A10-4359-A778-0B57023140C9}" sibTransId="{5C155646-1D8E-491B-A5AC-0C307722A046}"/>
    <dgm:cxn modelId="{CCEB42AE-D7E0-AD49-AF16-CF7AA1CE51F5}" type="presOf" srcId="{68878ACC-0770-4BB8-9146-3AF5FA0337FC}" destId="{BB6CEC67-861F-5544-90B4-AD93BA9C8F9E}" srcOrd="0" destOrd="0" presId="urn:microsoft.com/office/officeart/2008/layout/LinedList"/>
    <dgm:cxn modelId="{05E8D1B7-694C-A442-9DD3-FDD6174E5DC2}" type="presOf" srcId="{9B0929F4-6324-4A41-A389-9109EBD67C74}" destId="{17667A86-8A1F-2340-A2B0-C0E8A54CC802}" srcOrd="0" destOrd="0" presId="urn:microsoft.com/office/officeart/2008/layout/LinedList"/>
    <dgm:cxn modelId="{E6A1E4B9-F489-014C-86F1-29DB56534616}" type="presOf" srcId="{03514F14-DD81-4B45-B32B-33D58091765E}" destId="{2971789D-2D0A-AB4E-AF08-D2CD10F08E09}" srcOrd="0" destOrd="0" presId="urn:microsoft.com/office/officeart/2008/layout/LinedList"/>
    <dgm:cxn modelId="{52218CD0-1CD8-D14D-A951-3AC105E04573}" type="presOf" srcId="{E02A95CD-1281-44CC-A641-CD69EA0D29A7}" destId="{EBD7D199-06C1-2249-A77F-033D6C09A1CA}" srcOrd="0" destOrd="0" presId="urn:microsoft.com/office/officeart/2008/layout/LinedList"/>
    <dgm:cxn modelId="{0A165DE8-A54D-456C-A5F5-B5D9DF666772}" srcId="{68878ACC-0770-4BB8-9146-3AF5FA0337FC}" destId="{4E4153C1-8329-4F52-BA76-46BA6C31DBD2}" srcOrd="3" destOrd="0" parTransId="{89110A38-BF10-4781-BB28-4CD9CB44C0B7}" sibTransId="{22950201-384E-4F66-84D9-5ADBCE2A9803}"/>
    <dgm:cxn modelId="{352DECF4-EA8A-4A44-AE92-8255A674E1CF}" srcId="{68878ACC-0770-4BB8-9146-3AF5FA0337FC}" destId="{AA4E487F-A742-42E0-BBC0-93508480D44C}" srcOrd="0" destOrd="0" parTransId="{7F24CE89-1B71-4643-B023-8373A6E14483}" sibTransId="{E8CC8188-3513-4E44-896E-5498E955AAE3}"/>
    <dgm:cxn modelId="{8F60D61E-F71F-8942-B03B-BB799725853E}" type="presParOf" srcId="{BB6CEC67-861F-5544-90B4-AD93BA9C8F9E}" destId="{A2F2FEC2-29E3-F346-9AC9-A73E78CFAB96}" srcOrd="0" destOrd="0" presId="urn:microsoft.com/office/officeart/2008/layout/LinedList"/>
    <dgm:cxn modelId="{F4FD62F7-8B65-7A4A-9678-3729410AF2A4}" type="presParOf" srcId="{BB6CEC67-861F-5544-90B4-AD93BA9C8F9E}" destId="{BA371CC4-3B3D-6B4E-B6B6-6F39FF120E46}" srcOrd="1" destOrd="0" presId="urn:microsoft.com/office/officeart/2008/layout/LinedList"/>
    <dgm:cxn modelId="{2209382D-E922-CD43-813D-6B8073335431}" type="presParOf" srcId="{BA371CC4-3B3D-6B4E-B6B6-6F39FF120E46}" destId="{E0DEB240-8F08-EF40-83D6-79B24F5BE391}" srcOrd="0" destOrd="0" presId="urn:microsoft.com/office/officeart/2008/layout/LinedList"/>
    <dgm:cxn modelId="{7BCC8C76-8FE1-2445-9B24-B415DB8061C4}" type="presParOf" srcId="{BA371CC4-3B3D-6B4E-B6B6-6F39FF120E46}" destId="{896DF7A8-6C22-624E-BCE1-63731122F21D}" srcOrd="1" destOrd="0" presId="urn:microsoft.com/office/officeart/2008/layout/LinedList"/>
    <dgm:cxn modelId="{9D354371-033A-F242-B33D-0A801F01EBB0}" type="presParOf" srcId="{BB6CEC67-861F-5544-90B4-AD93BA9C8F9E}" destId="{1901902C-F9CF-F943-ADAC-12E214AD9F30}" srcOrd="2" destOrd="0" presId="urn:microsoft.com/office/officeart/2008/layout/LinedList"/>
    <dgm:cxn modelId="{0BBD6FD4-34FA-B545-B350-1D01B00E9FF4}" type="presParOf" srcId="{BB6CEC67-861F-5544-90B4-AD93BA9C8F9E}" destId="{94E5746E-63E2-8F4A-88B6-8EAF87796F04}" srcOrd="3" destOrd="0" presId="urn:microsoft.com/office/officeart/2008/layout/LinedList"/>
    <dgm:cxn modelId="{1A601AD4-C770-ED40-BB7E-0F64450C3922}" type="presParOf" srcId="{94E5746E-63E2-8F4A-88B6-8EAF87796F04}" destId="{EBD7D199-06C1-2249-A77F-033D6C09A1CA}" srcOrd="0" destOrd="0" presId="urn:microsoft.com/office/officeart/2008/layout/LinedList"/>
    <dgm:cxn modelId="{FFF4C891-88C2-5349-865A-C462FA4291A9}" type="presParOf" srcId="{94E5746E-63E2-8F4A-88B6-8EAF87796F04}" destId="{C2CA0B07-1BCC-8F4F-855D-0E28B2F474C3}" srcOrd="1" destOrd="0" presId="urn:microsoft.com/office/officeart/2008/layout/LinedList"/>
    <dgm:cxn modelId="{112B10D0-AE85-4047-83E0-AA1A9CF159AE}" type="presParOf" srcId="{BB6CEC67-861F-5544-90B4-AD93BA9C8F9E}" destId="{74ACECED-8D81-D74F-B76B-B69095A92F9B}" srcOrd="4" destOrd="0" presId="urn:microsoft.com/office/officeart/2008/layout/LinedList"/>
    <dgm:cxn modelId="{F8CB1DA0-3477-954C-AA1A-28AB670FAC23}" type="presParOf" srcId="{BB6CEC67-861F-5544-90B4-AD93BA9C8F9E}" destId="{1CCFA78D-B0C9-3C4B-B44A-BAF8944904B6}" srcOrd="5" destOrd="0" presId="urn:microsoft.com/office/officeart/2008/layout/LinedList"/>
    <dgm:cxn modelId="{53D93AB1-F98C-FA47-8341-86276CEC453A}" type="presParOf" srcId="{1CCFA78D-B0C9-3C4B-B44A-BAF8944904B6}" destId="{2971789D-2D0A-AB4E-AF08-D2CD10F08E09}" srcOrd="0" destOrd="0" presId="urn:microsoft.com/office/officeart/2008/layout/LinedList"/>
    <dgm:cxn modelId="{712A10C8-240E-504A-B6F3-8AAA005BDB09}" type="presParOf" srcId="{1CCFA78D-B0C9-3C4B-B44A-BAF8944904B6}" destId="{2167134C-B0AC-FE40-A1A0-E82CFBFFA47B}" srcOrd="1" destOrd="0" presId="urn:microsoft.com/office/officeart/2008/layout/LinedList"/>
    <dgm:cxn modelId="{CD59A356-8777-A144-9A88-25C45FF4C1DE}" type="presParOf" srcId="{BB6CEC67-861F-5544-90B4-AD93BA9C8F9E}" destId="{538B055C-F142-7B46-B586-7D9BD9038154}" srcOrd="6" destOrd="0" presId="urn:microsoft.com/office/officeart/2008/layout/LinedList"/>
    <dgm:cxn modelId="{579C48B7-80D7-6047-9AD3-E48F151F5DF3}" type="presParOf" srcId="{BB6CEC67-861F-5544-90B4-AD93BA9C8F9E}" destId="{AF6AAAB4-271F-254E-9854-EDB9C8587FCE}" srcOrd="7" destOrd="0" presId="urn:microsoft.com/office/officeart/2008/layout/LinedList"/>
    <dgm:cxn modelId="{70CAA492-5B95-4D4A-A36E-EFF551A6AC3C}" type="presParOf" srcId="{AF6AAAB4-271F-254E-9854-EDB9C8587FCE}" destId="{5C17F733-509B-B645-947F-0E79ABC27F3E}" srcOrd="0" destOrd="0" presId="urn:microsoft.com/office/officeart/2008/layout/LinedList"/>
    <dgm:cxn modelId="{9462C21D-AB28-3046-BD8B-D456AD88A7FB}" type="presParOf" srcId="{AF6AAAB4-271F-254E-9854-EDB9C8587FCE}" destId="{7A0A0820-EB42-BA4B-B040-B4F1B63C6E45}" srcOrd="1" destOrd="0" presId="urn:microsoft.com/office/officeart/2008/layout/LinedList"/>
    <dgm:cxn modelId="{3FAD7E9E-20A4-A04E-8A28-5FBFFBBB0EFC}" type="presParOf" srcId="{BB6CEC67-861F-5544-90B4-AD93BA9C8F9E}" destId="{4D6BE2AA-3BD7-994C-A2D2-76445BDBF316}" srcOrd="8" destOrd="0" presId="urn:microsoft.com/office/officeart/2008/layout/LinedList"/>
    <dgm:cxn modelId="{3D559406-D630-6B48-9103-5DFEB1C71D6C}" type="presParOf" srcId="{BB6CEC67-861F-5544-90B4-AD93BA9C8F9E}" destId="{D157083F-39BC-F444-BFFF-E820A2F50FA1}" srcOrd="9" destOrd="0" presId="urn:microsoft.com/office/officeart/2008/layout/LinedList"/>
    <dgm:cxn modelId="{02B1FE6C-DEEE-D445-9787-F3E3843C1E70}" type="presParOf" srcId="{D157083F-39BC-F444-BFFF-E820A2F50FA1}" destId="{CF16F772-14C1-4740-ADC4-CB350B13D3BF}" srcOrd="0" destOrd="0" presId="urn:microsoft.com/office/officeart/2008/layout/LinedList"/>
    <dgm:cxn modelId="{DA42FE73-77BE-8E41-A80D-B8FD644F206B}" type="presParOf" srcId="{D157083F-39BC-F444-BFFF-E820A2F50FA1}" destId="{02F5A1D0-A8BC-2A4F-979C-E1A65EA37E68}" srcOrd="1" destOrd="0" presId="urn:microsoft.com/office/officeart/2008/layout/LinedList"/>
    <dgm:cxn modelId="{028D7B1F-0443-C841-BAF2-160C54514D6A}" type="presParOf" srcId="{BB6CEC67-861F-5544-90B4-AD93BA9C8F9E}" destId="{6F21B36B-03D2-6541-AA79-78B09E1F2B79}" srcOrd="10" destOrd="0" presId="urn:microsoft.com/office/officeart/2008/layout/LinedList"/>
    <dgm:cxn modelId="{2D99985D-D0F0-A845-BD3D-FD5FB00E0FAB}" type="presParOf" srcId="{BB6CEC67-861F-5544-90B4-AD93BA9C8F9E}" destId="{00C5AA0D-D0AE-5D42-9AF2-87459100F332}" srcOrd="11" destOrd="0" presId="urn:microsoft.com/office/officeart/2008/layout/LinedList"/>
    <dgm:cxn modelId="{E2EE2F67-73B3-114C-8928-071BF360786F}" type="presParOf" srcId="{00C5AA0D-D0AE-5D42-9AF2-87459100F332}" destId="{17667A86-8A1F-2340-A2B0-C0E8A54CC802}" srcOrd="0" destOrd="0" presId="urn:microsoft.com/office/officeart/2008/layout/LinedList"/>
    <dgm:cxn modelId="{27E5D11B-6B06-074C-BA86-6B094E669609}" type="presParOf" srcId="{00C5AA0D-D0AE-5D42-9AF2-87459100F332}" destId="{F4024B7B-BD9F-5946-945B-2BA06E228C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4E9F3-D9EE-4A78-BD74-B1DDEAB8C6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AC8649-52C7-4C58-AC44-599B141D1347}">
      <dgm:prSet/>
      <dgm:spPr/>
      <dgm:t>
        <a:bodyPr/>
        <a:lstStyle/>
        <a:p>
          <a:r>
            <a:rPr lang="zh-TW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但以理书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章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7F9677C-B119-401F-89C8-298114CDDD33}" type="parTrans" cxnId="{84DAB807-F075-4D7C-B4B6-5A45E57DADB8}">
      <dgm:prSet/>
      <dgm:spPr/>
      <dgm:t>
        <a:bodyPr/>
        <a:lstStyle/>
        <a:p>
          <a:endParaRPr lang="en-US"/>
        </a:p>
      </dgm:t>
    </dgm:pt>
    <dgm:pt modelId="{216B8B78-C3EF-4060-8204-EC926D704E7B}" type="sibTrans" cxnId="{84DAB807-F075-4D7C-B4B6-5A45E57DADB8}">
      <dgm:prSet/>
      <dgm:spPr/>
      <dgm:t>
        <a:bodyPr/>
        <a:lstStyle/>
        <a:p>
          <a:endParaRPr lang="en-US"/>
        </a:p>
      </dgm:t>
    </dgm:pt>
    <dgm:pt modelId="{C512E194-AAA1-4A68-846C-9273277D92BC}">
      <dgm:prSet/>
      <dgm:spPr/>
      <dgm:t>
        <a:bodyPr/>
        <a:lstStyle/>
        <a:p>
          <a:r>
            <a:rPr lang="zh-TW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马太福音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24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章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90B73EB-E9D0-4EBC-BE61-C4F205F9AC64}" type="parTrans" cxnId="{C8B4A151-8545-4D73-A68A-D04FDF74687E}">
      <dgm:prSet/>
      <dgm:spPr/>
      <dgm:t>
        <a:bodyPr/>
        <a:lstStyle/>
        <a:p>
          <a:endParaRPr lang="en-US"/>
        </a:p>
      </dgm:t>
    </dgm:pt>
    <dgm:pt modelId="{AA067580-EA63-40AB-9B8D-E1156B3D58FD}" type="sibTrans" cxnId="{C8B4A151-8545-4D73-A68A-D04FDF74687E}">
      <dgm:prSet/>
      <dgm:spPr/>
      <dgm:t>
        <a:bodyPr/>
        <a:lstStyle/>
        <a:p>
          <a:endParaRPr lang="en-US"/>
        </a:p>
      </dgm:t>
    </dgm:pt>
    <dgm:pt modelId="{C42FEE60-29AC-4E29-8D56-61052E0ACB3D}">
      <dgm:prSet/>
      <dgm:spPr/>
      <dgm:t>
        <a:bodyPr/>
        <a:lstStyle/>
        <a:p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启示录</a:t>
          </a:r>
          <a:r>
            <a:rPr lang="zh-CN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七印，七号，七碗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5D51DA4-FDF2-4D09-86F3-210475AC7DD3}" type="parTrans" cxnId="{68A1E64D-CD5C-4F02-AFD5-0B184C399CEF}">
      <dgm:prSet/>
      <dgm:spPr/>
      <dgm:t>
        <a:bodyPr/>
        <a:lstStyle/>
        <a:p>
          <a:endParaRPr lang="en-US"/>
        </a:p>
      </dgm:t>
    </dgm:pt>
    <dgm:pt modelId="{C5AC71BA-973F-4183-A81B-A5C9B3787EA6}" type="sibTrans" cxnId="{68A1E64D-CD5C-4F02-AFD5-0B184C399CEF}">
      <dgm:prSet/>
      <dgm:spPr/>
      <dgm:t>
        <a:bodyPr/>
        <a:lstStyle/>
        <a:p>
          <a:endParaRPr lang="en-US"/>
        </a:p>
      </dgm:t>
    </dgm:pt>
    <dgm:pt modelId="{C27CA223-7AB0-8148-A89B-F6BD9CC24911}" type="pres">
      <dgm:prSet presAssocID="{1244E9F3-D9EE-4A78-BD74-B1DDEAB8C6FA}" presName="linear" presStyleCnt="0">
        <dgm:presLayoutVars>
          <dgm:animLvl val="lvl"/>
          <dgm:resizeHandles val="exact"/>
        </dgm:presLayoutVars>
      </dgm:prSet>
      <dgm:spPr/>
    </dgm:pt>
    <dgm:pt modelId="{37510258-B057-5248-ACA5-F9830BF5DDF9}" type="pres">
      <dgm:prSet presAssocID="{F6AC8649-52C7-4C58-AC44-599B141D13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CF5F5E-C94D-AE47-A42C-58EFEAC6EF77}" type="pres">
      <dgm:prSet presAssocID="{216B8B78-C3EF-4060-8204-EC926D704E7B}" presName="spacer" presStyleCnt="0"/>
      <dgm:spPr/>
    </dgm:pt>
    <dgm:pt modelId="{2CB8B2B3-2477-9D4D-8CCC-94414101C262}" type="pres">
      <dgm:prSet presAssocID="{C512E194-AAA1-4A68-846C-9273277D92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893AEF-9C42-3E46-BC9A-E77E706200CE}" type="pres">
      <dgm:prSet presAssocID="{AA067580-EA63-40AB-9B8D-E1156B3D58FD}" presName="spacer" presStyleCnt="0"/>
      <dgm:spPr/>
    </dgm:pt>
    <dgm:pt modelId="{4A5BD739-A4D6-BD4A-A1F3-75F8C4E552B5}" type="pres">
      <dgm:prSet presAssocID="{C42FEE60-29AC-4E29-8D56-61052E0ACB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4DAB807-F075-4D7C-B4B6-5A45E57DADB8}" srcId="{1244E9F3-D9EE-4A78-BD74-B1DDEAB8C6FA}" destId="{F6AC8649-52C7-4C58-AC44-599B141D1347}" srcOrd="0" destOrd="0" parTransId="{A7F9677C-B119-401F-89C8-298114CDDD33}" sibTransId="{216B8B78-C3EF-4060-8204-EC926D704E7B}"/>
    <dgm:cxn modelId="{68A1E64D-CD5C-4F02-AFD5-0B184C399CEF}" srcId="{1244E9F3-D9EE-4A78-BD74-B1DDEAB8C6FA}" destId="{C42FEE60-29AC-4E29-8D56-61052E0ACB3D}" srcOrd="2" destOrd="0" parTransId="{55D51DA4-FDF2-4D09-86F3-210475AC7DD3}" sibTransId="{C5AC71BA-973F-4183-A81B-A5C9B3787EA6}"/>
    <dgm:cxn modelId="{C8B4A151-8545-4D73-A68A-D04FDF74687E}" srcId="{1244E9F3-D9EE-4A78-BD74-B1DDEAB8C6FA}" destId="{C512E194-AAA1-4A68-846C-9273277D92BC}" srcOrd="1" destOrd="0" parTransId="{290B73EB-E9D0-4EBC-BE61-C4F205F9AC64}" sibTransId="{AA067580-EA63-40AB-9B8D-E1156B3D58FD}"/>
    <dgm:cxn modelId="{790E978F-4427-B34A-927D-5295A17C49E4}" type="presOf" srcId="{F6AC8649-52C7-4C58-AC44-599B141D1347}" destId="{37510258-B057-5248-ACA5-F9830BF5DDF9}" srcOrd="0" destOrd="0" presId="urn:microsoft.com/office/officeart/2005/8/layout/vList2"/>
    <dgm:cxn modelId="{647F2B91-3527-D34D-8294-1207CFFAD935}" type="presOf" srcId="{C42FEE60-29AC-4E29-8D56-61052E0ACB3D}" destId="{4A5BD739-A4D6-BD4A-A1F3-75F8C4E552B5}" srcOrd="0" destOrd="0" presId="urn:microsoft.com/office/officeart/2005/8/layout/vList2"/>
    <dgm:cxn modelId="{6D283FA4-D6B0-7048-AE85-B83825D1649A}" type="presOf" srcId="{C512E194-AAA1-4A68-846C-9273277D92BC}" destId="{2CB8B2B3-2477-9D4D-8CCC-94414101C262}" srcOrd="0" destOrd="0" presId="urn:microsoft.com/office/officeart/2005/8/layout/vList2"/>
    <dgm:cxn modelId="{148A98F0-2AC9-4E44-AB78-9D4590122F6E}" type="presOf" srcId="{1244E9F3-D9EE-4A78-BD74-B1DDEAB8C6FA}" destId="{C27CA223-7AB0-8148-A89B-F6BD9CC24911}" srcOrd="0" destOrd="0" presId="urn:microsoft.com/office/officeart/2005/8/layout/vList2"/>
    <dgm:cxn modelId="{7E0B398E-5363-DC44-8F08-26FC017F52C0}" type="presParOf" srcId="{C27CA223-7AB0-8148-A89B-F6BD9CC24911}" destId="{37510258-B057-5248-ACA5-F9830BF5DDF9}" srcOrd="0" destOrd="0" presId="urn:microsoft.com/office/officeart/2005/8/layout/vList2"/>
    <dgm:cxn modelId="{719FCDF9-3145-7B46-84B3-E95BEF39C6C7}" type="presParOf" srcId="{C27CA223-7AB0-8148-A89B-F6BD9CC24911}" destId="{E2CF5F5E-C94D-AE47-A42C-58EFEAC6EF77}" srcOrd="1" destOrd="0" presId="urn:microsoft.com/office/officeart/2005/8/layout/vList2"/>
    <dgm:cxn modelId="{24E74C00-30E0-9541-92BE-9F6B6A910544}" type="presParOf" srcId="{C27CA223-7AB0-8148-A89B-F6BD9CC24911}" destId="{2CB8B2B3-2477-9D4D-8CCC-94414101C262}" srcOrd="2" destOrd="0" presId="urn:microsoft.com/office/officeart/2005/8/layout/vList2"/>
    <dgm:cxn modelId="{8735E554-7704-4C4A-86C7-5D64775281E2}" type="presParOf" srcId="{C27CA223-7AB0-8148-A89B-F6BD9CC24911}" destId="{F0893AEF-9C42-3E46-BC9A-E77E706200CE}" srcOrd="3" destOrd="0" presId="urn:microsoft.com/office/officeart/2005/8/layout/vList2"/>
    <dgm:cxn modelId="{7686B6B9-472C-834A-9CA9-7A6C0AED8042}" type="presParOf" srcId="{C27CA223-7AB0-8148-A89B-F6BD9CC24911}" destId="{4A5BD739-A4D6-BD4A-A1F3-75F8C4E552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F6338-0324-4ADF-B723-68E5E7B6611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D11998-5888-45D7-A5B6-FD5E4A8FA1CE}">
      <dgm:prSet custT="1"/>
      <dgm:spPr/>
      <dgm:t>
        <a:bodyPr/>
        <a:lstStyle/>
        <a:p>
          <a:pPr algn="ctr"/>
          <a:r>
            <a:rPr lang="en-US" sz="3800" b="1" i="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圣经总经文</a:t>
          </a:r>
          <a:r>
            <a:rPr lang="en-US" sz="3800" b="1" i="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31,102</a:t>
          </a:r>
          <a:r>
            <a:rPr lang="en-US" sz="3800" b="1" i="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节</a:t>
          </a:r>
        </a:p>
        <a:p>
          <a:pPr algn="ctr"/>
          <a:r>
            <a:rPr lang="en-US" sz="3800" b="1" i="0" baseline="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预言的经文</a:t>
          </a:r>
          <a:r>
            <a:rPr lang="en-US" sz="3800" b="1" i="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800" b="1" i="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8千多</a:t>
          </a:r>
          <a:r>
            <a:rPr lang="en-US" sz="3800" b="1" i="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节</a:t>
          </a:r>
        </a:p>
        <a:p>
          <a:pPr algn="ctr"/>
          <a:r>
            <a:rPr lang="zh-TW" altLang="en-US" sz="4000" b="1" i="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已实现</a:t>
          </a:r>
          <a:r>
            <a:rPr lang="zh-CN" altLang="en-US" sz="4000" b="1" i="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TW" altLang="en-US" sz="40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超过</a:t>
          </a:r>
          <a:r>
            <a:rPr lang="zh-CN" altLang="en-US" sz="40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altLang="zh-TW" sz="4000" b="1" i="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97%</a:t>
          </a:r>
          <a:r>
            <a:rPr lang="zh-CN" altLang="en-US" sz="4000" b="1" i="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</a:t>
          </a:r>
          <a:r>
            <a:rPr lang="zh-TW" altLang="en-US" sz="38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弥赛亚降生、</a:t>
          </a:r>
          <a:r>
            <a:rPr lang="zh-CN" altLang="en-US" sz="38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</a:t>
          </a:r>
          <a:r>
            <a:rPr lang="zh-TW" altLang="en-US" sz="3600" b="1" i="0" dirty="0">
              <a:solidFill>
                <a:srgbClr val="00206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rPr>
            <a:t>列国兴衰</a:t>
          </a:r>
          <a:r>
            <a:rPr lang="zh-TW" altLang="en-US" sz="36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、</a:t>
          </a:r>
          <a:r>
            <a:rPr lang="zh-CN" altLang="en-US" sz="36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   </a:t>
          </a:r>
          <a:r>
            <a:rPr lang="zh-TW" altLang="en-US" sz="36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以色列复国、</a:t>
          </a:r>
          <a:r>
            <a:rPr lang="zh-CN" altLang="en-US" sz="36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</a:t>
          </a:r>
          <a:r>
            <a:rPr lang="zh-TW" altLang="en-US" sz="3600" b="1" i="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末世征兆。</a:t>
          </a:r>
          <a:endParaRPr lang="en-US" sz="380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1490C44-C530-425E-8F24-F683CFB792D6}" type="parTrans" cxnId="{F8C0D3BF-C7C6-4488-9FD7-11E6A516988A}">
      <dgm:prSet/>
      <dgm:spPr/>
      <dgm:t>
        <a:bodyPr/>
        <a:lstStyle/>
        <a:p>
          <a:endParaRPr lang="en-US"/>
        </a:p>
      </dgm:t>
    </dgm:pt>
    <dgm:pt modelId="{5AAB846F-BC96-4ECB-BD99-ADEF433B80E2}" type="sibTrans" cxnId="{F8C0D3BF-C7C6-4488-9FD7-11E6A516988A}">
      <dgm:prSet/>
      <dgm:spPr/>
      <dgm:t>
        <a:bodyPr/>
        <a:lstStyle/>
        <a:p>
          <a:endParaRPr lang="en-US"/>
        </a:p>
      </dgm:t>
    </dgm:pt>
    <dgm:pt modelId="{499005F3-082C-4797-8BC5-D4640FEF6F2F}">
      <dgm:prSet custT="1"/>
      <dgm:spPr/>
      <dgm:t>
        <a:bodyPr/>
        <a:lstStyle/>
        <a:p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320D248-30E0-412B-8E97-271257D19151}" type="parTrans" cxnId="{4C17BDA8-0CF6-40B5-AB26-8A9D6683F8B8}">
      <dgm:prSet/>
      <dgm:spPr/>
      <dgm:t>
        <a:bodyPr/>
        <a:lstStyle/>
        <a:p>
          <a:endParaRPr lang="en-US"/>
        </a:p>
      </dgm:t>
    </dgm:pt>
    <dgm:pt modelId="{75EB3E86-AC0C-45C7-A347-A263BA75F224}" type="sibTrans" cxnId="{4C17BDA8-0CF6-40B5-AB26-8A9D6683F8B8}">
      <dgm:prSet/>
      <dgm:spPr/>
      <dgm:t>
        <a:bodyPr/>
        <a:lstStyle/>
        <a:p>
          <a:endParaRPr lang="en-US"/>
        </a:p>
      </dgm:t>
    </dgm:pt>
    <dgm:pt modelId="{D1BE1821-DD92-4DFB-88E5-62E244D0E796}">
      <dgm:prSet custT="1"/>
      <dgm:spPr/>
      <dgm:t>
        <a:bodyPr/>
        <a:lstStyle/>
        <a:p>
          <a:endParaRPr lang="en-US" altLang="zh-TW" sz="1200" b="1" i="0" baseline="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endParaRPr lang="en-US" altLang="zh-TW" sz="1200" b="1" i="0" baseline="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endParaRPr lang="en-US" altLang="zh-TW" sz="1800" b="1" i="0" baseline="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48F7771-0FF5-43BC-AA40-694F7D5B154B}" type="parTrans" cxnId="{F4D0FBB2-04E6-4AD8-9AFC-820DC7CBD3A2}">
      <dgm:prSet/>
      <dgm:spPr/>
      <dgm:t>
        <a:bodyPr/>
        <a:lstStyle/>
        <a:p>
          <a:endParaRPr lang="en-US"/>
        </a:p>
      </dgm:t>
    </dgm:pt>
    <dgm:pt modelId="{A8714D58-8CC8-463F-AA23-CD56132CBC6D}" type="sibTrans" cxnId="{F4D0FBB2-04E6-4AD8-9AFC-820DC7CBD3A2}">
      <dgm:prSet/>
      <dgm:spPr/>
      <dgm:t>
        <a:bodyPr/>
        <a:lstStyle/>
        <a:p>
          <a:endParaRPr lang="en-US"/>
        </a:p>
      </dgm:t>
    </dgm:pt>
    <dgm:pt modelId="{80B90E7B-B103-2045-98B5-37018A358866}">
      <dgm:prSet/>
      <dgm:spPr/>
      <dgm:t>
        <a:bodyPr/>
        <a:lstStyle/>
        <a:p>
          <a:endParaRPr lang="en-US" dirty="0"/>
        </a:p>
      </dgm:t>
    </dgm:pt>
    <dgm:pt modelId="{711D485D-BC5B-5B47-BC27-92FF7D8D7748}" type="parTrans" cxnId="{3AB6BE32-5688-8447-8CDD-7B947D6EC43B}">
      <dgm:prSet/>
      <dgm:spPr/>
      <dgm:t>
        <a:bodyPr/>
        <a:lstStyle/>
        <a:p>
          <a:endParaRPr lang="en-US"/>
        </a:p>
      </dgm:t>
    </dgm:pt>
    <dgm:pt modelId="{AEE3D45E-92E6-0C47-9D6F-BA6DAB9141E4}" type="sibTrans" cxnId="{3AB6BE32-5688-8447-8CDD-7B947D6EC43B}">
      <dgm:prSet/>
      <dgm:spPr/>
      <dgm:t>
        <a:bodyPr/>
        <a:lstStyle/>
        <a:p>
          <a:endParaRPr lang="en-US"/>
        </a:p>
      </dgm:t>
    </dgm:pt>
    <dgm:pt modelId="{B942B86D-E8A3-9349-A62C-CD80118B4CC6}" type="pres">
      <dgm:prSet presAssocID="{31AF6338-0324-4ADF-B723-68E5E7B6611A}" presName="vert0" presStyleCnt="0">
        <dgm:presLayoutVars>
          <dgm:dir/>
          <dgm:animOne val="branch"/>
          <dgm:animLvl val="lvl"/>
        </dgm:presLayoutVars>
      </dgm:prSet>
      <dgm:spPr/>
    </dgm:pt>
    <dgm:pt modelId="{A2F98924-8C5E-AF42-B69E-428384EB0168}" type="pres">
      <dgm:prSet presAssocID="{1ED11998-5888-45D7-A5B6-FD5E4A8FA1CE}" presName="thickLine" presStyleLbl="alignNode1" presStyleIdx="0" presStyleCnt="4"/>
      <dgm:spPr/>
    </dgm:pt>
    <dgm:pt modelId="{6473BB8D-1AC7-3A4D-892A-2BDB23353EE9}" type="pres">
      <dgm:prSet presAssocID="{1ED11998-5888-45D7-A5B6-FD5E4A8FA1CE}" presName="horz1" presStyleCnt="0"/>
      <dgm:spPr/>
    </dgm:pt>
    <dgm:pt modelId="{161B0B53-2608-844A-8AF7-03548DD50D3C}" type="pres">
      <dgm:prSet presAssocID="{1ED11998-5888-45D7-A5B6-FD5E4A8FA1CE}" presName="tx1" presStyleLbl="revTx" presStyleIdx="0" presStyleCnt="4" custScaleY="400000"/>
      <dgm:spPr/>
    </dgm:pt>
    <dgm:pt modelId="{126A7C62-0076-C742-A89A-16A9B053699F}" type="pres">
      <dgm:prSet presAssocID="{1ED11998-5888-45D7-A5B6-FD5E4A8FA1CE}" presName="vert1" presStyleCnt="0"/>
      <dgm:spPr/>
    </dgm:pt>
    <dgm:pt modelId="{8C788693-1B05-F344-92CB-B458A19FF0F5}" type="pres">
      <dgm:prSet presAssocID="{499005F3-082C-4797-8BC5-D4640FEF6F2F}" presName="thickLine" presStyleLbl="alignNode1" presStyleIdx="1" presStyleCnt="4"/>
      <dgm:spPr/>
    </dgm:pt>
    <dgm:pt modelId="{D0A322C1-44B2-A946-812F-640A863A12E3}" type="pres">
      <dgm:prSet presAssocID="{499005F3-082C-4797-8BC5-D4640FEF6F2F}" presName="horz1" presStyleCnt="0"/>
      <dgm:spPr/>
    </dgm:pt>
    <dgm:pt modelId="{FA657023-EBB0-0A49-863C-EEAC3D2CEA8D}" type="pres">
      <dgm:prSet presAssocID="{499005F3-082C-4797-8BC5-D4640FEF6F2F}" presName="tx1" presStyleLbl="revTx" presStyleIdx="1" presStyleCnt="4"/>
      <dgm:spPr/>
    </dgm:pt>
    <dgm:pt modelId="{4BF6BFE2-635F-A04D-ADD9-472A516D653F}" type="pres">
      <dgm:prSet presAssocID="{499005F3-082C-4797-8BC5-D4640FEF6F2F}" presName="vert1" presStyleCnt="0"/>
      <dgm:spPr/>
    </dgm:pt>
    <dgm:pt modelId="{BB7693E8-7EC9-9340-8E87-CC7AF84DCBED}" type="pres">
      <dgm:prSet presAssocID="{D1BE1821-DD92-4DFB-88E5-62E244D0E796}" presName="thickLine" presStyleLbl="alignNode1" presStyleIdx="2" presStyleCnt="4"/>
      <dgm:spPr/>
    </dgm:pt>
    <dgm:pt modelId="{B0728ED4-EEC6-8142-B520-1C0E035B341B}" type="pres">
      <dgm:prSet presAssocID="{D1BE1821-DD92-4DFB-88E5-62E244D0E796}" presName="horz1" presStyleCnt="0"/>
      <dgm:spPr/>
    </dgm:pt>
    <dgm:pt modelId="{912A6ECA-C261-1740-B152-08BAD50D9799}" type="pres">
      <dgm:prSet presAssocID="{D1BE1821-DD92-4DFB-88E5-62E244D0E796}" presName="tx1" presStyleLbl="revTx" presStyleIdx="2" presStyleCnt="4" custFlipVert="0" custScaleY="1300317"/>
      <dgm:spPr/>
    </dgm:pt>
    <dgm:pt modelId="{72E9B999-CE11-0241-B597-BA3E75109E18}" type="pres">
      <dgm:prSet presAssocID="{D1BE1821-DD92-4DFB-88E5-62E244D0E796}" presName="vert1" presStyleCnt="0"/>
      <dgm:spPr/>
    </dgm:pt>
    <dgm:pt modelId="{50550241-805D-9449-8D4E-C1D99DE43761}" type="pres">
      <dgm:prSet presAssocID="{80B90E7B-B103-2045-98B5-37018A358866}" presName="thickLine" presStyleLbl="alignNode1" presStyleIdx="3" presStyleCnt="4" custLinFactY="164332" custLinFactNeighborX="388" custLinFactNeighborY="200000"/>
      <dgm:spPr/>
    </dgm:pt>
    <dgm:pt modelId="{F2A7B436-06CE-1E45-85C8-DC6AF793262E}" type="pres">
      <dgm:prSet presAssocID="{80B90E7B-B103-2045-98B5-37018A358866}" presName="horz1" presStyleCnt="0"/>
      <dgm:spPr/>
    </dgm:pt>
    <dgm:pt modelId="{077569F7-256C-BB41-8E59-B33D3AFBC34D}" type="pres">
      <dgm:prSet presAssocID="{80B90E7B-B103-2045-98B5-37018A358866}" presName="tx1" presStyleLbl="revTx" presStyleIdx="3" presStyleCnt="4"/>
      <dgm:spPr/>
    </dgm:pt>
    <dgm:pt modelId="{AC0006C0-FE05-7240-9313-CB915B21CEE4}" type="pres">
      <dgm:prSet presAssocID="{80B90E7B-B103-2045-98B5-37018A358866}" presName="vert1" presStyleCnt="0"/>
      <dgm:spPr/>
    </dgm:pt>
  </dgm:ptLst>
  <dgm:cxnLst>
    <dgm:cxn modelId="{0871340E-0A8B-D64F-BAE3-79D1FD79341D}" type="presOf" srcId="{499005F3-082C-4797-8BC5-D4640FEF6F2F}" destId="{FA657023-EBB0-0A49-863C-EEAC3D2CEA8D}" srcOrd="0" destOrd="0" presId="urn:microsoft.com/office/officeart/2008/layout/LinedList"/>
    <dgm:cxn modelId="{FECF342D-C69F-9445-9524-ADC3E6746648}" type="presOf" srcId="{D1BE1821-DD92-4DFB-88E5-62E244D0E796}" destId="{912A6ECA-C261-1740-B152-08BAD50D9799}" srcOrd="0" destOrd="0" presId="urn:microsoft.com/office/officeart/2008/layout/LinedList"/>
    <dgm:cxn modelId="{3AB6BE32-5688-8447-8CDD-7B947D6EC43B}" srcId="{31AF6338-0324-4ADF-B723-68E5E7B6611A}" destId="{80B90E7B-B103-2045-98B5-37018A358866}" srcOrd="3" destOrd="0" parTransId="{711D485D-BC5B-5B47-BC27-92FF7D8D7748}" sibTransId="{AEE3D45E-92E6-0C47-9D6F-BA6DAB9141E4}"/>
    <dgm:cxn modelId="{98EE7034-D725-0D46-9A84-C4FF6F42FF7F}" type="presOf" srcId="{1ED11998-5888-45D7-A5B6-FD5E4A8FA1CE}" destId="{161B0B53-2608-844A-8AF7-03548DD50D3C}" srcOrd="0" destOrd="0" presId="urn:microsoft.com/office/officeart/2008/layout/LinedList"/>
    <dgm:cxn modelId="{4C17BDA8-0CF6-40B5-AB26-8A9D6683F8B8}" srcId="{31AF6338-0324-4ADF-B723-68E5E7B6611A}" destId="{499005F3-082C-4797-8BC5-D4640FEF6F2F}" srcOrd="1" destOrd="0" parTransId="{7320D248-30E0-412B-8E97-271257D19151}" sibTransId="{75EB3E86-AC0C-45C7-A347-A263BA75F224}"/>
    <dgm:cxn modelId="{010019AB-AF19-ED4C-BE3A-BBC838399F32}" type="presOf" srcId="{80B90E7B-B103-2045-98B5-37018A358866}" destId="{077569F7-256C-BB41-8E59-B33D3AFBC34D}" srcOrd="0" destOrd="0" presId="urn:microsoft.com/office/officeart/2008/layout/LinedList"/>
    <dgm:cxn modelId="{F4D0FBB2-04E6-4AD8-9AFC-820DC7CBD3A2}" srcId="{31AF6338-0324-4ADF-B723-68E5E7B6611A}" destId="{D1BE1821-DD92-4DFB-88E5-62E244D0E796}" srcOrd="2" destOrd="0" parTransId="{348F7771-0FF5-43BC-AA40-694F7D5B154B}" sibTransId="{A8714D58-8CC8-463F-AA23-CD56132CBC6D}"/>
    <dgm:cxn modelId="{F8C0D3BF-C7C6-4488-9FD7-11E6A516988A}" srcId="{31AF6338-0324-4ADF-B723-68E5E7B6611A}" destId="{1ED11998-5888-45D7-A5B6-FD5E4A8FA1CE}" srcOrd="0" destOrd="0" parTransId="{41490C44-C530-425E-8F24-F683CFB792D6}" sibTransId="{5AAB846F-BC96-4ECB-BD99-ADEF433B80E2}"/>
    <dgm:cxn modelId="{6C4B41EF-69F9-054D-A3B0-032064B037A6}" type="presOf" srcId="{31AF6338-0324-4ADF-B723-68E5E7B6611A}" destId="{B942B86D-E8A3-9349-A62C-CD80118B4CC6}" srcOrd="0" destOrd="0" presId="urn:microsoft.com/office/officeart/2008/layout/LinedList"/>
    <dgm:cxn modelId="{B852DDFA-34B7-E644-8F8E-7CD6CE38B789}" type="presParOf" srcId="{B942B86D-E8A3-9349-A62C-CD80118B4CC6}" destId="{A2F98924-8C5E-AF42-B69E-428384EB0168}" srcOrd="0" destOrd="0" presId="urn:microsoft.com/office/officeart/2008/layout/LinedList"/>
    <dgm:cxn modelId="{F80893BE-82AC-AC40-A316-AB5829EC0CD9}" type="presParOf" srcId="{B942B86D-E8A3-9349-A62C-CD80118B4CC6}" destId="{6473BB8D-1AC7-3A4D-892A-2BDB23353EE9}" srcOrd="1" destOrd="0" presId="urn:microsoft.com/office/officeart/2008/layout/LinedList"/>
    <dgm:cxn modelId="{C889D465-DA15-2E42-955F-3B14DA3B2322}" type="presParOf" srcId="{6473BB8D-1AC7-3A4D-892A-2BDB23353EE9}" destId="{161B0B53-2608-844A-8AF7-03548DD50D3C}" srcOrd="0" destOrd="0" presId="urn:microsoft.com/office/officeart/2008/layout/LinedList"/>
    <dgm:cxn modelId="{A0CBC358-2CA2-5E41-8079-FB9812D45DAA}" type="presParOf" srcId="{6473BB8D-1AC7-3A4D-892A-2BDB23353EE9}" destId="{126A7C62-0076-C742-A89A-16A9B053699F}" srcOrd="1" destOrd="0" presId="urn:microsoft.com/office/officeart/2008/layout/LinedList"/>
    <dgm:cxn modelId="{D37688E4-07C4-0044-84FB-9BA7162EBFDE}" type="presParOf" srcId="{B942B86D-E8A3-9349-A62C-CD80118B4CC6}" destId="{8C788693-1B05-F344-92CB-B458A19FF0F5}" srcOrd="2" destOrd="0" presId="urn:microsoft.com/office/officeart/2008/layout/LinedList"/>
    <dgm:cxn modelId="{D7D0E4EC-0214-214E-BB7E-85F84C2D440F}" type="presParOf" srcId="{B942B86D-E8A3-9349-A62C-CD80118B4CC6}" destId="{D0A322C1-44B2-A946-812F-640A863A12E3}" srcOrd="3" destOrd="0" presId="urn:microsoft.com/office/officeart/2008/layout/LinedList"/>
    <dgm:cxn modelId="{B3DDA95B-5120-834C-B5C0-C001E8587D6A}" type="presParOf" srcId="{D0A322C1-44B2-A946-812F-640A863A12E3}" destId="{FA657023-EBB0-0A49-863C-EEAC3D2CEA8D}" srcOrd="0" destOrd="0" presId="urn:microsoft.com/office/officeart/2008/layout/LinedList"/>
    <dgm:cxn modelId="{B2CF5695-CD19-5C4F-BA4B-7526C21B67CB}" type="presParOf" srcId="{D0A322C1-44B2-A946-812F-640A863A12E3}" destId="{4BF6BFE2-635F-A04D-ADD9-472A516D653F}" srcOrd="1" destOrd="0" presId="urn:microsoft.com/office/officeart/2008/layout/LinedList"/>
    <dgm:cxn modelId="{A4CC78AD-C718-464E-A03E-548B25DA0D7B}" type="presParOf" srcId="{B942B86D-E8A3-9349-A62C-CD80118B4CC6}" destId="{BB7693E8-7EC9-9340-8E87-CC7AF84DCBED}" srcOrd="4" destOrd="0" presId="urn:microsoft.com/office/officeart/2008/layout/LinedList"/>
    <dgm:cxn modelId="{58523B0D-B71F-094C-B1C5-0DC068851441}" type="presParOf" srcId="{B942B86D-E8A3-9349-A62C-CD80118B4CC6}" destId="{B0728ED4-EEC6-8142-B520-1C0E035B341B}" srcOrd="5" destOrd="0" presId="urn:microsoft.com/office/officeart/2008/layout/LinedList"/>
    <dgm:cxn modelId="{F804C1A3-9EE4-E74E-A938-B9A2A3DB43D9}" type="presParOf" srcId="{B0728ED4-EEC6-8142-B520-1C0E035B341B}" destId="{912A6ECA-C261-1740-B152-08BAD50D9799}" srcOrd="0" destOrd="0" presId="urn:microsoft.com/office/officeart/2008/layout/LinedList"/>
    <dgm:cxn modelId="{85BB2DAA-7F8F-014B-89EC-5E06325A6FDE}" type="presParOf" srcId="{B0728ED4-EEC6-8142-B520-1C0E035B341B}" destId="{72E9B999-CE11-0241-B597-BA3E75109E18}" srcOrd="1" destOrd="0" presId="urn:microsoft.com/office/officeart/2008/layout/LinedList"/>
    <dgm:cxn modelId="{20B2A021-A23E-C741-8F32-40827C73140D}" type="presParOf" srcId="{B942B86D-E8A3-9349-A62C-CD80118B4CC6}" destId="{50550241-805D-9449-8D4E-C1D99DE43761}" srcOrd="6" destOrd="0" presId="urn:microsoft.com/office/officeart/2008/layout/LinedList"/>
    <dgm:cxn modelId="{AB270CE6-63FE-764D-A289-9FE2217AD760}" type="presParOf" srcId="{B942B86D-E8A3-9349-A62C-CD80118B4CC6}" destId="{F2A7B436-06CE-1E45-85C8-DC6AF793262E}" srcOrd="7" destOrd="0" presId="urn:microsoft.com/office/officeart/2008/layout/LinedList"/>
    <dgm:cxn modelId="{2014E450-3106-EC4D-BC67-60E6205794E0}" type="presParOf" srcId="{F2A7B436-06CE-1E45-85C8-DC6AF793262E}" destId="{077569F7-256C-BB41-8E59-B33D3AFBC34D}" srcOrd="0" destOrd="0" presId="urn:microsoft.com/office/officeart/2008/layout/LinedList"/>
    <dgm:cxn modelId="{4AB2A65A-2FEF-384C-988A-D799C6AE2DE1}" type="presParOf" srcId="{F2A7B436-06CE-1E45-85C8-DC6AF793262E}" destId="{AC0006C0-FE05-7240-9313-CB915B21CE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9139A9-CA3B-4C89-81A0-7427BAFDD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E03F81-8075-44DE-B4F2-E64E57E3D1CF}">
      <dgm:prSet/>
      <dgm:spPr/>
      <dgm:t>
        <a:bodyPr/>
        <a:lstStyle/>
        <a:p>
          <a:r>
            <a:rPr lang="en-US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1. </a:t>
          </a:r>
          <a:r>
            <a:rPr lang="zh-TW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相信神掌管历史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6927DA1-F0FC-462D-A14D-031AADDFED45}" type="parTrans" cxnId="{5B8E375F-00C9-4CEA-9CFD-EE5E494BEE58}">
      <dgm:prSet/>
      <dgm:spPr/>
      <dgm:t>
        <a:bodyPr/>
        <a:lstStyle/>
        <a:p>
          <a:endParaRPr lang="en-US"/>
        </a:p>
      </dgm:t>
    </dgm:pt>
    <dgm:pt modelId="{CFD5523F-29CF-49BB-8FB8-53D0ED6C10B4}" type="sibTrans" cxnId="{5B8E375F-00C9-4CEA-9CFD-EE5E494BEE58}">
      <dgm:prSet/>
      <dgm:spPr/>
      <dgm:t>
        <a:bodyPr/>
        <a:lstStyle/>
        <a:p>
          <a:endParaRPr lang="en-US"/>
        </a:p>
      </dgm:t>
    </dgm:pt>
    <dgm:pt modelId="{720AC0A7-174B-458D-B857-7A118527F4CB}">
      <dgm:prSet/>
      <dgm:spPr/>
      <dgm:t>
        <a:bodyPr/>
        <a:lstStyle/>
        <a:p>
          <a:r>
            <a:rPr lang="en-US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2. </a:t>
          </a:r>
          <a:r>
            <a:rPr lang="zh-TW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必须活在警醒中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5075038-E9CB-4CD2-87C6-4A003106A0D9}" type="parTrans" cxnId="{D78E1C16-12C2-4C0F-A77E-2A8426222299}">
      <dgm:prSet/>
      <dgm:spPr/>
      <dgm:t>
        <a:bodyPr/>
        <a:lstStyle/>
        <a:p>
          <a:endParaRPr lang="en-US"/>
        </a:p>
      </dgm:t>
    </dgm:pt>
    <dgm:pt modelId="{48287051-BE46-46E1-8919-16EFD15D72A8}" type="sibTrans" cxnId="{D78E1C16-12C2-4C0F-A77E-2A8426222299}">
      <dgm:prSet/>
      <dgm:spPr/>
      <dgm:t>
        <a:bodyPr/>
        <a:lstStyle/>
        <a:p>
          <a:endParaRPr lang="en-US"/>
        </a:p>
      </dgm:t>
    </dgm:pt>
    <dgm:pt modelId="{7F18C0F3-134B-4E91-AAD2-EB7B6B9247B1}">
      <dgm:prSet/>
      <dgm:spPr/>
      <dgm:t>
        <a:bodyPr/>
        <a:lstStyle/>
        <a:p>
          <a:r>
            <a:rPr lang="en-US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3. </a:t>
          </a:r>
          <a:r>
            <a:rPr lang="zh-TW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预备好迎见主来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5DA6BB4-CB59-48A5-B58C-3E1008E6C626}" type="parTrans" cxnId="{B416653C-988A-499B-836A-940AAF0CF286}">
      <dgm:prSet/>
      <dgm:spPr/>
      <dgm:t>
        <a:bodyPr/>
        <a:lstStyle/>
        <a:p>
          <a:endParaRPr lang="en-US"/>
        </a:p>
      </dgm:t>
    </dgm:pt>
    <dgm:pt modelId="{6F50A96C-82B0-408F-B228-8EF8A955747F}" type="sibTrans" cxnId="{B416653C-988A-499B-836A-940AAF0CF286}">
      <dgm:prSet/>
      <dgm:spPr/>
      <dgm:t>
        <a:bodyPr/>
        <a:lstStyle/>
        <a:p>
          <a:endParaRPr lang="en-US"/>
        </a:p>
      </dgm:t>
    </dgm:pt>
    <dgm:pt modelId="{7C71EDCE-C6E4-4C44-B07A-04B26362ED70}" type="pres">
      <dgm:prSet presAssocID="{F59139A9-CA3B-4C89-81A0-7427BAFDDF2F}" presName="linear" presStyleCnt="0">
        <dgm:presLayoutVars>
          <dgm:animLvl val="lvl"/>
          <dgm:resizeHandles val="exact"/>
        </dgm:presLayoutVars>
      </dgm:prSet>
      <dgm:spPr/>
    </dgm:pt>
    <dgm:pt modelId="{F172F59B-2459-5E42-91EC-3D7E656134B1}" type="pres">
      <dgm:prSet presAssocID="{E9E03F81-8075-44DE-B4F2-E64E57E3D1C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F14A28-1638-444C-A9F7-BFE869253975}" type="pres">
      <dgm:prSet presAssocID="{CFD5523F-29CF-49BB-8FB8-53D0ED6C10B4}" presName="spacer" presStyleCnt="0"/>
      <dgm:spPr/>
    </dgm:pt>
    <dgm:pt modelId="{AE0AB4BE-913C-0840-9DF4-4764C5CE8A18}" type="pres">
      <dgm:prSet presAssocID="{720AC0A7-174B-458D-B857-7A118527F4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C0E7FF-643E-4B49-94F7-A7A2EBF013AF}" type="pres">
      <dgm:prSet presAssocID="{48287051-BE46-46E1-8919-16EFD15D72A8}" presName="spacer" presStyleCnt="0"/>
      <dgm:spPr/>
    </dgm:pt>
    <dgm:pt modelId="{74EDBE43-0C03-9046-A4A6-A9FF93EEC85C}" type="pres">
      <dgm:prSet presAssocID="{7F18C0F3-134B-4E91-AAD2-EB7B6B9247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D16360C-4974-5B41-A433-42BEB8136141}" type="presOf" srcId="{E9E03F81-8075-44DE-B4F2-E64E57E3D1CF}" destId="{F172F59B-2459-5E42-91EC-3D7E656134B1}" srcOrd="0" destOrd="0" presId="urn:microsoft.com/office/officeart/2005/8/layout/vList2"/>
    <dgm:cxn modelId="{D78E1C16-12C2-4C0F-A77E-2A8426222299}" srcId="{F59139A9-CA3B-4C89-81A0-7427BAFDDF2F}" destId="{720AC0A7-174B-458D-B857-7A118527F4CB}" srcOrd="1" destOrd="0" parTransId="{85075038-E9CB-4CD2-87C6-4A003106A0D9}" sibTransId="{48287051-BE46-46E1-8919-16EFD15D72A8}"/>
    <dgm:cxn modelId="{B416653C-988A-499B-836A-940AAF0CF286}" srcId="{F59139A9-CA3B-4C89-81A0-7427BAFDDF2F}" destId="{7F18C0F3-134B-4E91-AAD2-EB7B6B9247B1}" srcOrd="2" destOrd="0" parTransId="{A5DA6BB4-CB59-48A5-B58C-3E1008E6C626}" sibTransId="{6F50A96C-82B0-408F-B228-8EF8A955747F}"/>
    <dgm:cxn modelId="{5B8E375F-00C9-4CEA-9CFD-EE5E494BEE58}" srcId="{F59139A9-CA3B-4C89-81A0-7427BAFDDF2F}" destId="{E9E03F81-8075-44DE-B4F2-E64E57E3D1CF}" srcOrd="0" destOrd="0" parTransId="{06927DA1-F0FC-462D-A14D-031AADDFED45}" sibTransId="{CFD5523F-29CF-49BB-8FB8-53D0ED6C10B4}"/>
    <dgm:cxn modelId="{06DA4463-CE8C-9449-8AC7-B69C5A8344CF}" type="presOf" srcId="{720AC0A7-174B-458D-B857-7A118527F4CB}" destId="{AE0AB4BE-913C-0840-9DF4-4764C5CE8A18}" srcOrd="0" destOrd="0" presId="urn:microsoft.com/office/officeart/2005/8/layout/vList2"/>
    <dgm:cxn modelId="{09B07497-AD5B-9B4B-BB65-414BEA2C3EC1}" type="presOf" srcId="{7F18C0F3-134B-4E91-AAD2-EB7B6B9247B1}" destId="{74EDBE43-0C03-9046-A4A6-A9FF93EEC85C}" srcOrd="0" destOrd="0" presId="urn:microsoft.com/office/officeart/2005/8/layout/vList2"/>
    <dgm:cxn modelId="{E0D165E8-E55E-7F42-BAA8-E24B270D65AD}" type="presOf" srcId="{F59139A9-CA3B-4C89-81A0-7427BAFDDF2F}" destId="{7C71EDCE-C6E4-4C44-B07A-04B26362ED70}" srcOrd="0" destOrd="0" presId="urn:microsoft.com/office/officeart/2005/8/layout/vList2"/>
    <dgm:cxn modelId="{8AE0E76D-2D54-4048-8C36-81850025D3D3}" type="presParOf" srcId="{7C71EDCE-C6E4-4C44-B07A-04B26362ED70}" destId="{F172F59B-2459-5E42-91EC-3D7E656134B1}" srcOrd="0" destOrd="0" presId="urn:microsoft.com/office/officeart/2005/8/layout/vList2"/>
    <dgm:cxn modelId="{E72D7AA5-D71B-8C4C-84A9-34074262CCAF}" type="presParOf" srcId="{7C71EDCE-C6E4-4C44-B07A-04B26362ED70}" destId="{E6F14A28-1638-444C-A9F7-BFE869253975}" srcOrd="1" destOrd="0" presId="urn:microsoft.com/office/officeart/2005/8/layout/vList2"/>
    <dgm:cxn modelId="{64DDECA9-6C42-0C4E-BEF4-A73021380094}" type="presParOf" srcId="{7C71EDCE-C6E4-4C44-B07A-04B26362ED70}" destId="{AE0AB4BE-913C-0840-9DF4-4764C5CE8A18}" srcOrd="2" destOrd="0" presId="urn:microsoft.com/office/officeart/2005/8/layout/vList2"/>
    <dgm:cxn modelId="{8F494B30-3E44-544B-A324-FDE54C1618F6}" type="presParOf" srcId="{7C71EDCE-C6E4-4C44-B07A-04B26362ED70}" destId="{E3C0E7FF-643E-4B49-94F7-A7A2EBF013AF}" srcOrd="3" destOrd="0" presId="urn:microsoft.com/office/officeart/2005/8/layout/vList2"/>
    <dgm:cxn modelId="{720C40AA-3E0B-EE4A-AE08-0030E368FB7D}" type="presParOf" srcId="{7C71EDCE-C6E4-4C44-B07A-04B26362ED70}" destId="{74EDBE43-0C03-9046-A4A6-A9FF93EEC8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F9CDC-010B-442B-A0CA-341D13F36A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08DCF3-072A-4268-BF98-07AF27FB96B0}">
      <dgm:prSet custT="1"/>
      <dgm:spPr/>
      <dgm:t>
        <a:bodyPr/>
        <a:lstStyle/>
        <a:p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D375FB4-C02E-43EA-BA67-67E7C652C87B}" type="parTrans" cxnId="{32011A06-3D63-4A33-9B0D-E90A6363440E}">
      <dgm:prSet/>
      <dgm:spPr/>
      <dgm:t>
        <a:bodyPr/>
        <a:lstStyle/>
        <a:p>
          <a:endParaRPr lang="en-US"/>
        </a:p>
      </dgm:t>
    </dgm:pt>
    <dgm:pt modelId="{1E626880-6A00-43FB-97DC-8BDE6A0F9074}" type="sibTrans" cxnId="{32011A06-3D63-4A33-9B0D-E90A6363440E}">
      <dgm:prSet/>
      <dgm:spPr/>
      <dgm:t>
        <a:bodyPr/>
        <a:lstStyle/>
        <a:p>
          <a:endParaRPr lang="en-US"/>
        </a:p>
      </dgm:t>
    </dgm:pt>
    <dgm:pt modelId="{FC934E0B-3EB3-46CC-91E0-1173B7F88224}">
      <dgm:prSet custT="1"/>
      <dgm:spPr/>
      <dgm:t>
        <a:bodyPr/>
        <a:lstStyle/>
        <a:p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22D4F3D-7E4E-4345-ACD9-8B7E17752411}" type="parTrans" cxnId="{9C01D09E-D363-472A-BCAE-FE5FD636431B}">
      <dgm:prSet/>
      <dgm:spPr/>
      <dgm:t>
        <a:bodyPr/>
        <a:lstStyle/>
        <a:p>
          <a:endParaRPr lang="en-US"/>
        </a:p>
      </dgm:t>
    </dgm:pt>
    <dgm:pt modelId="{7A1EBD92-C0DC-47C2-ABC9-A3841CBE3B52}" type="sibTrans" cxnId="{9C01D09E-D363-472A-BCAE-FE5FD636431B}">
      <dgm:prSet/>
      <dgm:spPr/>
      <dgm:t>
        <a:bodyPr/>
        <a:lstStyle/>
        <a:p>
          <a:endParaRPr lang="en-US"/>
        </a:p>
      </dgm:t>
    </dgm:pt>
    <dgm:pt modelId="{6054FB34-7475-419C-9C5A-D11859B4DDD0}">
      <dgm:prSet custT="1"/>
      <dgm:spPr/>
      <dgm:t>
        <a:bodyPr/>
        <a:lstStyle/>
        <a:p>
          <a:r>
            <a:rPr lang="zh-TW" sz="80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A48A0B-7BB7-4A3D-A117-64A1897F8003}" type="parTrans" cxnId="{17A25796-D16B-49E9-BB08-684E3C648C3A}">
      <dgm:prSet/>
      <dgm:spPr/>
      <dgm:t>
        <a:bodyPr/>
        <a:lstStyle/>
        <a:p>
          <a:endParaRPr lang="en-US"/>
        </a:p>
      </dgm:t>
    </dgm:pt>
    <dgm:pt modelId="{1ACF3CB8-04DF-4CD5-A3FE-51DA56594C1C}" type="sibTrans" cxnId="{17A25796-D16B-49E9-BB08-684E3C648C3A}">
      <dgm:prSet/>
      <dgm:spPr/>
      <dgm:t>
        <a:bodyPr/>
        <a:lstStyle/>
        <a:p>
          <a:endParaRPr lang="en-US"/>
        </a:p>
      </dgm:t>
    </dgm:pt>
    <dgm:pt modelId="{B7D35C53-DDCB-944B-A7DB-C1D4391C0489}" type="pres">
      <dgm:prSet presAssocID="{25BF9CDC-010B-442B-A0CA-341D13F36AAE}" presName="Name0" presStyleCnt="0">
        <dgm:presLayoutVars>
          <dgm:dir/>
          <dgm:resizeHandles val="exact"/>
        </dgm:presLayoutVars>
      </dgm:prSet>
      <dgm:spPr/>
    </dgm:pt>
    <dgm:pt modelId="{1EE160C8-C8F1-AC49-9037-69CA066DB6E5}" type="pres">
      <dgm:prSet presAssocID="{8A08DCF3-072A-4268-BF98-07AF27FB96B0}" presName="node" presStyleLbl="node1" presStyleIdx="0" presStyleCnt="3">
        <dgm:presLayoutVars>
          <dgm:bulletEnabled val="1"/>
        </dgm:presLayoutVars>
      </dgm:prSet>
      <dgm:spPr/>
    </dgm:pt>
    <dgm:pt modelId="{2266C139-1152-5143-9BF2-7149D9B1F328}" type="pres">
      <dgm:prSet presAssocID="{1E626880-6A00-43FB-97DC-8BDE6A0F9074}" presName="sibTrans" presStyleLbl="sibTrans2D1" presStyleIdx="0" presStyleCnt="2"/>
      <dgm:spPr/>
    </dgm:pt>
    <dgm:pt modelId="{8CA7D7EB-C360-D040-8036-9DE924669C76}" type="pres">
      <dgm:prSet presAssocID="{1E626880-6A00-43FB-97DC-8BDE6A0F9074}" presName="connectorText" presStyleLbl="sibTrans2D1" presStyleIdx="0" presStyleCnt="2"/>
      <dgm:spPr/>
    </dgm:pt>
    <dgm:pt modelId="{F11560AC-74CA-A94B-826C-88D704BE0A0E}" type="pres">
      <dgm:prSet presAssocID="{FC934E0B-3EB3-46CC-91E0-1173B7F88224}" presName="node" presStyleLbl="node1" presStyleIdx="1" presStyleCnt="3">
        <dgm:presLayoutVars>
          <dgm:bulletEnabled val="1"/>
        </dgm:presLayoutVars>
      </dgm:prSet>
      <dgm:spPr/>
    </dgm:pt>
    <dgm:pt modelId="{70F8E5C8-2BFF-8847-9BB1-ABC99AFEB7E5}" type="pres">
      <dgm:prSet presAssocID="{7A1EBD92-C0DC-47C2-ABC9-A3841CBE3B52}" presName="sibTrans" presStyleLbl="sibTrans2D1" presStyleIdx="1" presStyleCnt="2"/>
      <dgm:spPr/>
    </dgm:pt>
    <dgm:pt modelId="{E1595CEC-09A9-2647-AF8C-502D73309940}" type="pres">
      <dgm:prSet presAssocID="{7A1EBD92-C0DC-47C2-ABC9-A3841CBE3B52}" presName="connectorText" presStyleLbl="sibTrans2D1" presStyleIdx="1" presStyleCnt="2"/>
      <dgm:spPr/>
    </dgm:pt>
    <dgm:pt modelId="{C109E8F8-2931-F146-9390-08E6D6AD60B5}" type="pres">
      <dgm:prSet presAssocID="{6054FB34-7475-419C-9C5A-D11859B4DDD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011A06-3D63-4A33-9B0D-E90A6363440E}" srcId="{25BF9CDC-010B-442B-A0CA-341D13F36AAE}" destId="{8A08DCF3-072A-4268-BF98-07AF27FB96B0}" srcOrd="0" destOrd="0" parTransId="{1D375FB4-C02E-43EA-BA67-67E7C652C87B}" sibTransId="{1E626880-6A00-43FB-97DC-8BDE6A0F9074}"/>
    <dgm:cxn modelId="{6CE17107-ED8C-2742-8A86-FECECCBBF0F1}" type="presOf" srcId="{8A08DCF3-072A-4268-BF98-07AF27FB96B0}" destId="{1EE160C8-C8F1-AC49-9037-69CA066DB6E5}" srcOrd="0" destOrd="0" presId="urn:microsoft.com/office/officeart/2005/8/layout/process1"/>
    <dgm:cxn modelId="{1980DA13-EEF4-B549-9E8C-1B29654D7F9D}" type="presOf" srcId="{25BF9CDC-010B-442B-A0CA-341D13F36AAE}" destId="{B7D35C53-DDCB-944B-A7DB-C1D4391C0489}" srcOrd="0" destOrd="0" presId="urn:microsoft.com/office/officeart/2005/8/layout/process1"/>
    <dgm:cxn modelId="{0B8DD91C-FD57-D048-90A4-282788F1CE68}" type="presOf" srcId="{6054FB34-7475-419C-9C5A-D11859B4DDD0}" destId="{C109E8F8-2931-F146-9390-08E6D6AD60B5}" srcOrd="0" destOrd="0" presId="urn:microsoft.com/office/officeart/2005/8/layout/process1"/>
    <dgm:cxn modelId="{B3D4714F-0695-4B4D-A5F4-EB6F78716FA9}" type="presOf" srcId="{1E626880-6A00-43FB-97DC-8BDE6A0F9074}" destId="{8CA7D7EB-C360-D040-8036-9DE924669C76}" srcOrd="1" destOrd="0" presId="urn:microsoft.com/office/officeart/2005/8/layout/process1"/>
    <dgm:cxn modelId="{273F2A56-3526-A94A-8270-6C5D63ED9CC0}" type="presOf" srcId="{7A1EBD92-C0DC-47C2-ABC9-A3841CBE3B52}" destId="{E1595CEC-09A9-2647-AF8C-502D73309940}" srcOrd="1" destOrd="0" presId="urn:microsoft.com/office/officeart/2005/8/layout/process1"/>
    <dgm:cxn modelId="{179DE27F-D765-0946-8EF9-2D94D942081B}" type="presOf" srcId="{1E626880-6A00-43FB-97DC-8BDE6A0F9074}" destId="{2266C139-1152-5143-9BF2-7149D9B1F328}" srcOrd="0" destOrd="0" presId="urn:microsoft.com/office/officeart/2005/8/layout/process1"/>
    <dgm:cxn modelId="{17A25796-D16B-49E9-BB08-684E3C648C3A}" srcId="{25BF9CDC-010B-442B-A0CA-341D13F36AAE}" destId="{6054FB34-7475-419C-9C5A-D11859B4DDD0}" srcOrd="2" destOrd="0" parTransId="{32A48A0B-7BB7-4A3D-A117-64A1897F8003}" sibTransId="{1ACF3CB8-04DF-4CD5-A3FE-51DA56594C1C}"/>
    <dgm:cxn modelId="{9C01D09E-D363-472A-BCAE-FE5FD636431B}" srcId="{25BF9CDC-010B-442B-A0CA-341D13F36AAE}" destId="{FC934E0B-3EB3-46CC-91E0-1173B7F88224}" srcOrd="1" destOrd="0" parTransId="{122D4F3D-7E4E-4345-ACD9-8B7E17752411}" sibTransId="{7A1EBD92-C0DC-47C2-ABC9-A3841CBE3B52}"/>
    <dgm:cxn modelId="{564C95A6-DE3F-2A47-BE59-7AC0805107B5}" type="presOf" srcId="{FC934E0B-3EB3-46CC-91E0-1173B7F88224}" destId="{F11560AC-74CA-A94B-826C-88D704BE0A0E}" srcOrd="0" destOrd="0" presId="urn:microsoft.com/office/officeart/2005/8/layout/process1"/>
    <dgm:cxn modelId="{F74B81FD-FA25-E043-81E4-D9D2788077BE}" type="presOf" srcId="{7A1EBD92-C0DC-47C2-ABC9-A3841CBE3B52}" destId="{70F8E5C8-2BFF-8847-9BB1-ABC99AFEB7E5}" srcOrd="0" destOrd="0" presId="urn:microsoft.com/office/officeart/2005/8/layout/process1"/>
    <dgm:cxn modelId="{51ACEC27-9EC4-7841-93E0-5466E7226E92}" type="presParOf" srcId="{B7D35C53-DDCB-944B-A7DB-C1D4391C0489}" destId="{1EE160C8-C8F1-AC49-9037-69CA066DB6E5}" srcOrd="0" destOrd="0" presId="urn:microsoft.com/office/officeart/2005/8/layout/process1"/>
    <dgm:cxn modelId="{E55325AC-8C4C-A244-BE59-5C7134E0C0D8}" type="presParOf" srcId="{B7D35C53-DDCB-944B-A7DB-C1D4391C0489}" destId="{2266C139-1152-5143-9BF2-7149D9B1F328}" srcOrd="1" destOrd="0" presId="urn:microsoft.com/office/officeart/2005/8/layout/process1"/>
    <dgm:cxn modelId="{55CB48B7-DF67-3B44-BF6A-4EC186CA86D1}" type="presParOf" srcId="{2266C139-1152-5143-9BF2-7149D9B1F328}" destId="{8CA7D7EB-C360-D040-8036-9DE924669C76}" srcOrd="0" destOrd="0" presId="urn:microsoft.com/office/officeart/2005/8/layout/process1"/>
    <dgm:cxn modelId="{9A28CB41-D8F7-D445-AF73-76EA2D04679B}" type="presParOf" srcId="{B7D35C53-DDCB-944B-A7DB-C1D4391C0489}" destId="{F11560AC-74CA-A94B-826C-88D704BE0A0E}" srcOrd="2" destOrd="0" presId="urn:microsoft.com/office/officeart/2005/8/layout/process1"/>
    <dgm:cxn modelId="{242F4278-1349-1C4B-8345-5582C9184FC9}" type="presParOf" srcId="{B7D35C53-DDCB-944B-A7DB-C1D4391C0489}" destId="{70F8E5C8-2BFF-8847-9BB1-ABC99AFEB7E5}" srcOrd="3" destOrd="0" presId="urn:microsoft.com/office/officeart/2005/8/layout/process1"/>
    <dgm:cxn modelId="{69A6C9E6-4384-F548-8359-176152C41763}" type="presParOf" srcId="{70F8E5C8-2BFF-8847-9BB1-ABC99AFEB7E5}" destId="{E1595CEC-09A9-2647-AF8C-502D73309940}" srcOrd="0" destOrd="0" presId="urn:microsoft.com/office/officeart/2005/8/layout/process1"/>
    <dgm:cxn modelId="{36E16054-7219-8D49-824C-50F420F33ACC}" type="presParOf" srcId="{B7D35C53-DDCB-944B-A7DB-C1D4391C0489}" destId="{C109E8F8-2931-F146-9390-08E6D6AD60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BF9CDC-010B-442B-A0CA-341D13F36A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08DCF3-072A-4268-BF98-07AF27FB96B0}">
      <dgm:prSet custT="1"/>
      <dgm:spPr/>
      <dgm:t>
        <a:bodyPr/>
        <a:lstStyle/>
        <a:p>
          <a:r>
            <a:rPr lang="zh-TW" sz="88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8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D375FB4-C02E-43EA-BA67-67E7C652C87B}" type="parTrans" cxnId="{32011A06-3D63-4A33-9B0D-E90A6363440E}">
      <dgm:prSet/>
      <dgm:spPr/>
      <dgm:t>
        <a:bodyPr/>
        <a:lstStyle/>
        <a:p>
          <a:endParaRPr lang="en-US"/>
        </a:p>
      </dgm:t>
    </dgm:pt>
    <dgm:pt modelId="{1E626880-6A00-43FB-97DC-8BDE6A0F9074}" type="sibTrans" cxnId="{32011A06-3D63-4A33-9B0D-E90A6363440E}">
      <dgm:prSet/>
      <dgm:spPr/>
      <dgm:t>
        <a:bodyPr/>
        <a:lstStyle/>
        <a:p>
          <a:endParaRPr lang="en-US"/>
        </a:p>
      </dgm:t>
    </dgm:pt>
    <dgm:pt modelId="{FC934E0B-3EB3-46CC-91E0-1173B7F88224}">
      <dgm:prSet custT="1"/>
      <dgm:spPr/>
      <dgm:t>
        <a:bodyPr/>
        <a:lstStyle/>
        <a:p>
          <a:r>
            <a:rPr 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22D4F3D-7E4E-4345-ACD9-8B7E17752411}" type="parTrans" cxnId="{9C01D09E-D363-472A-BCAE-FE5FD636431B}">
      <dgm:prSet/>
      <dgm:spPr/>
      <dgm:t>
        <a:bodyPr/>
        <a:lstStyle/>
        <a:p>
          <a:endParaRPr lang="en-US"/>
        </a:p>
      </dgm:t>
    </dgm:pt>
    <dgm:pt modelId="{7A1EBD92-C0DC-47C2-ABC9-A3841CBE3B52}" type="sibTrans" cxnId="{9C01D09E-D363-472A-BCAE-FE5FD636431B}">
      <dgm:prSet/>
      <dgm:spPr/>
      <dgm:t>
        <a:bodyPr/>
        <a:lstStyle/>
        <a:p>
          <a:endParaRPr lang="en-US"/>
        </a:p>
      </dgm:t>
    </dgm:pt>
    <dgm:pt modelId="{6054FB34-7475-419C-9C5A-D11859B4DDD0}">
      <dgm:prSet custT="1"/>
      <dgm:spPr/>
      <dgm:t>
        <a:bodyPr/>
        <a:lstStyle/>
        <a:p>
          <a:r>
            <a:rPr lang="zh-TW" sz="8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A48A0B-7BB7-4A3D-A117-64A1897F8003}" type="parTrans" cxnId="{17A25796-D16B-49E9-BB08-684E3C648C3A}">
      <dgm:prSet/>
      <dgm:spPr/>
      <dgm:t>
        <a:bodyPr/>
        <a:lstStyle/>
        <a:p>
          <a:endParaRPr lang="en-US"/>
        </a:p>
      </dgm:t>
    </dgm:pt>
    <dgm:pt modelId="{1ACF3CB8-04DF-4CD5-A3FE-51DA56594C1C}" type="sibTrans" cxnId="{17A25796-D16B-49E9-BB08-684E3C648C3A}">
      <dgm:prSet/>
      <dgm:spPr/>
      <dgm:t>
        <a:bodyPr/>
        <a:lstStyle/>
        <a:p>
          <a:endParaRPr lang="en-US"/>
        </a:p>
      </dgm:t>
    </dgm:pt>
    <dgm:pt modelId="{B7D35C53-DDCB-944B-A7DB-C1D4391C0489}" type="pres">
      <dgm:prSet presAssocID="{25BF9CDC-010B-442B-A0CA-341D13F36AAE}" presName="Name0" presStyleCnt="0">
        <dgm:presLayoutVars>
          <dgm:dir/>
          <dgm:resizeHandles val="exact"/>
        </dgm:presLayoutVars>
      </dgm:prSet>
      <dgm:spPr/>
    </dgm:pt>
    <dgm:pt modelId="{1EE160C8-C8F1-AC49-9037-69CA066DB6E5}" type="pres">
      <dgm:prSet presAssocID="{8A08DCF3-072A-4268-BF98-07AF27FB96B0}" presName="node" presStyleLbl="node1" presStyleIdx="0" presStyleCnt="3">
        <dgm:presLayoutVars>
          <dgm:bulletEnabled val="1"/>
        </dgm:presLayoutVars>
      </dgm:prSet>
      <dgm:spPr/>
    </dgm:pt>
    <dgm:pt modelId="{2266C139-1152-5143-9BF2-7149D9B1F328}" type="pres">
      <dgm:prSet presAssocID="{1E626880-6A00-43FB-97DC-8BDE6A0F9074}" presName="sibTrans" presStyleLbl="sibTrans2D1" presStyleIdx="0" presStyleCnt="2"/>
      <dgm:spPr/>
    </dgm:pt>
    <dgm:pt modelId="{8CA7D7EB-C360-D040-8036-9DE924669C76}" type="pres">
      <dgm:prSet presAssocID="{1E626880-6A00-43FB-97DC-8BDE6A0F9074}" presName="connectorText" presStyleLbl="sibTrans2D1" presStyleIdx="0" presStyleCnt="2"/>
      <dgm:spPr/>
    </dgm:pt>
    <dgm:pt modelId="{F11560AC-74CA-A94B-826C-88D704BE0A0E}" type="pres">
      <dgm:prSet presAssocID="{FC934E0B-3EB3-46CC-91E0-1173B7F88224}" presName="node" presStyleLbl="node1" presStyleIdx="1" presStyleCnt="3">
        <dgm:presLayoutVars>
          <dgm:bulletEnabled val="1"/>
        </dgm:presLayoutVars>
      </dgm:prSet>
      <dgm:spPr/>
    </dgm:pt>
    <dgm:pt modelId="{70F8E5C8-2BFF-8847-9BB1-ABC99AFEB7E5}" type="pres">
      <dgm:prSet presAssocID="{7A1EBD92-C0DC-47C2-ABC9-A3841CBE3B52}" presName="sibTrans" presStyleLbl="sibTrans2D1" presStyleIdx="1" presStyleCnt="2"/>
      <dgm:spPr/>
    </dgm:pt>
    <dgm:pt modelId="{E1595CEC-09A9-2647-AF8C-502D73309940}" type="pres">
      <dgm:prSet presAssocID="{7A1EBD92-C0DC-47C2-ABC9-A3841CBE3B52}" presName="connectorText" presStyleLbl="sibTrans2D1" presStyleIdx="1" presStyleCnt="2"/>
      <dgm:spPr/>
    </dgm:pt>
    <dgm:pt modelId="{C109E8F8-2931-F146-9390-08E6D6AD60B5}" type="pres">
      <dgm:prSet presAssocID="{6054FB34-7475-419C-9C5A-D11859B4DDD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011A06-3D63-4A33-9B0D-E90A6363440E}" srcId="{25BF9CDC-010B-442B-A0CA-341D13F36AAE}" destId="{8A08DCF3-072A-4268-BF98-07AF27FB96B0}" srcOrd="0" destOrd="0" parTransId="{1D375FB4-C02E-43EA-BA67-67E7C652C87B}" sibTransId="{1E626880-6A00-43FB-97DC-8BDE6A0F9074}"/>
    <dgm:cxn modelId="{6CE17107-ED8C-2742-8A86-FECECCBBF0F1}" type="presOf" srcId="{8A08DCF3-072A-4268-BF98-07AF27FB96B0}" destId="{1EE160C8-C8F1-AC49-9037-69CA066DB6E5}" srcOrd="0" destOrd="0" presId="urn:microsoft.com/office/officeart/2005/8/layout/process1"/>
    <dgm:cxn modelId="{1980DA13-EEF4-B549-9E8C-1B29654D7F9D}" type="presOf" srcId="{25BF9CDC-010B-442B-A0CA-341D13F36AAE}" destId="{B7D35C53-DDCB-944B-A7DB-C1D4391C0489}" srcOrd="0" destOrd="0" presId="urn:microsoft.com/office/officeart/2005/8/layout/process1"/>
    <dgm:cxn modelId="{0B8DD91C-FD57-D048-90A4-282788F1CE68}" type="presOf" srcId="{6054FB34-7475-419C-9C5A-D11859B4DDD0}" destId="{C109E8F8-2931-F146-9390-08E6D6AD60B5}" srcOrd="0" destOrd="0" presId="urn:microsoft.com/office/officeart/2005/8/layout/process1"/>
    <dgm:cxn modelId="{B3D4714F-0695-4B4D-A5F4-EB6F78716FA9}" type="presOf" srcId="{1E626880-6A00-43FB-97DC-8BDE6A0F9074}" destId="{8CA7D7EB-C360-D040-8036-9DE924669C76}" srcOrd="1" destOrd="0" presId="urn:microsoft.com/office/officeart/2005/8/layout/process1"/>
    <dgm:cxn modelId="{273F2A56-3526-A94A-8270-6C5D63ED9CC0}" type="presOf" srcId="{7A1EBD92-C0DC-47C2-ABC9-A3841CBE3B52}" destId="{E1595CEC-09A9-2647-AF8C-502D73309940}" srcOrd="1" destOrd="0" presId="urn:microsoft.com/office/officeart/2005/8/layout/process1"/>
    <dgm:cxn modelId="{179DE27F-D765-0946-8EF9-2D94D942081B}" type="presOf" srcId="{1E626880-6A00-43FB-97DC-8BDE6A0F9074}" destId="{2266C139-1152-5143-9BF2-7149D9B1F328}" srcOrd="0" destOrd="0" presId="urn:microsoft.com/office/officeart/2005/8/layout/process1"/>
    <dgm:cxn modelId="{17A25796-D16B-49E9-BB08-684E3C648C3A}" srcId="{25BF9CDC-010B-442B-A0CA-341D13F36AAE}" destId="{6054FB34-7475-419C-9C5A-D11859B4DDD0}" srcOrd="2" destOrd="0" parTransId="{32A48A0B-7BB7-4A3D-A117-64A1897F8003}" sibTransId="{1ACF3CB8-04DF-4CD5-A3FE-51DA56594C1C}"/>
    <dgm:cxn modelId="{9C01D09E-D363-472A-BCAE-FE5FD636431B}" srcId="{25BF9CDC-010B-442B-A0CA-341D13F36AAE}" destId="{FC934E0B-3EB3-46CC-91E0-1173B7F88224}" srcOrd="1" destOrd="0" parTransId="{122D4F3D-7E4E-4345-ACD9-8B7E17752411}" sibTransId="{7A1EBD92-C0DC-47C2-ABC9-A3841CBE3B52}"/>
    <dgm:cxn modelId="{564C95A6-DE3F-2A47-BE59-7AC0805107B5}" type="presOf" srcId="{FC934E0B-3EB3-46CC-91E0-1173B7F88224}" destId="{F11560AC-74CA-A94B-826C-88D704BE0A0E}" srcOrd="0" destOrd="0" presId="urn:microsoft.com/office/officeart/2005/8/layout/process1"/>
    <dgm:cxn modelId="{F74B81FD-FA25-E043-81E4-D9D2788077BE}" type="presOf" srcId="{7A1EBD92-C0DC-47C2-ABC9-A3841CBE3B52}" destId="{70F8E5C8-2BFF-8847-9BB1-ABC99AFEB7E5}" srcOrd="0" destOrd="0" presId="urn:microsoft.com/office/officeart/2005/8/layout/process1"/>
    <dgm:cxn modelId="{51ACEC27-9EC4-7841-93E0-5466E7226E92}" type="presParOf" srcId="{B7D35C53-DDCB-944B-A7DB-C1D4391C0489}" destId="{1EE160C8-C8F1-AC49-9037-69CA066DB6E5}" srcOrd="0" destOrd="0" presId="urn:microsoft.com/office/officeart/2005/8/layout/process1"/>
    <dgm:cxn modelId="{E55325AC-8C4C-A244-BE59-5C7134E0C0D8}" type="presParOf" srcId="{B7D35C53-DDCB-944B-A7DB-C1D4391C0489}" destId="{2266C139-1152-5143-9BF2-7149D9B1F328}" srcOrd="1" destOrd="0" presId="urn:microsoft.com/office/officeart/2005/8/layout/process1"/>
    <dgm:cxn modelId="{55CB48B7-DF67-3B44-BF6A-4EC186CA86D1}" type="presParOf" srcId="{2266C139-1152-5143-9BF2-7149D9B1F328}" destId="{8CA7D7EB-C360-D040-8036-9DE924669C76}" srcOrd="0" destOrd="0" presId="urn:microsoft.com/office/officeart/2005/8/layout/process1"/>
    <dgm:cxn modelId="{9A28CB41-D8F7-D445-AF73-76EA2D04679B}" type="presParOf" srcId="{B7D35C53-DDCB-944B-A7DB-C1D4391C0489}" destId="{F11560AC-74CA-A94B-826C-88D704BE0A0E}" srcOrd="2" destOrd="0" presId="urn:microsoft.com/office/officeart/2005/8/layout/process1"/>
    <dgm:cxn modelId="{242F4278-1349-1C4B-8345-5582C9184FC9}" type="presParOf" srcId="{B7D35C53-DDCB-944B-A7DB-C1D4391C0489}" destId="{70F8E5C8-2BFF-8847-9BB1-ABC99AFEB7E5}" srcOrd="3" destOrd="0" presId="urn:microsoft.com/office/officeart/2005/8/layout/process1"/>
    <dgm:cxn modelId="{69A6C9E6-4384-F548-8359-176152C41763}" type="presParOf" srcId="{70F8E5C8-2BFF-8847-9BB1-ABC99AFEB7E5}" destId="{E1595CEC-09A9-2647-AF8C-502D73309940}" srcOrd="0" destOrd="0" presId="urn:microsoft.com/office/officeart/2005/8/layout/process1"/>
    <dgm:cxn modelId="{36E16054-7219-8D49-824C-50F420F33ACC}" type="presParOf" srcId="{B7D35C53-DDCB-944B-A7DB-C1D4391C0489}" destId="{C109E8F8-2931-F146-9390-08E6D6AD60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BF9CDC-010B-442B-A0CA-341D13F36A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08DCF3-072A-4268-BF98-07AF27FB96B0}">
      <dgm:prSet custT="1"/>
      <dgm:spPr/>
      <dgm:t>
        <a:bodyPr/>
        <a:lstStyle/>
        <a:p>
          <a:r>
            <a:rPr lang="zh-TW" sz="8000" b="1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D375FB4-C02E-43EA-BA67-67E7C652C87B}" type="parTrans" cxnId="{32011A06-3D63-4A33-9B0D-E90A6363440E}">
      <dgm:prSet/>
      <dgm:spPr/>
      <dgm:t>
        <a:bodyPr/>
        <a:lstStyle/>
        <a:p>
          <a:endParaRPr lang="en-US"/>
        </a:p>
      </dgm:t>
    </dgm:pt>
    <dgm:pt modelId="{1E626880-6A00-43FB-97DC-8BDE6A0F9074}" type="sibTrans" cxnId="{32011A06-3D63-4A33-9B0D-E90A6363440E}">
      <dgm:prSet/>
      <dgm:spPr/>
      <dgm:t>
        <a:bodyPr/>
        <a:lstStyle/>
        <a:p>
          <a:endParaRPr lang="en-US"/>
        </a:p>
      </dgm:t>
    </dgm:pt>
    <dgm:pt modelId="{FC934E0B-3EB3-46CC-91E0-1173B7F88224}">
      <dgm:prSet custT="1"/>
      <dgm:spPr/>
      <dgm:t>
        <a:bodyPr/>
        <a:lstStyle/>
        <a:p>
          <a:r>
            <a:rPr lang="zh-TW" sz="80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122D4F3D-7E4E-4345-ACD9-8B7E17752411}" type="parTrans" cxnId="{9C01D09E-D363-472A-BCAE-FE5FD636431B}">
      <dgm:prSet/>
      <dgm:spPr/>
      <dgm:t>
        <a:bodyPr/>
        <a:lstStyle/>
        <a:p>
          <a:endParaRPr lang="en-US"/>
        </a:p>
      </dgm:t>
    </dgm:pt>
    <dgm:pt modelId="{7A1EBD92-C0DC-47C2-ABC9-A3841CBE3B52}" type="sibTrans" cxnId="{9C01D09E-D363-472A-BCAE-FE5FD636431B}">
      <dgm:prSet/>
      <dgm:spPr/>
      <dgm:t>
        <a:bodyPr/>
        <a:lstStyle/>
        <a:p>
          <a:endParaRPr lang="en-US"/>
        </a:p>
      </dgm:t>
    </dgm:pt>
    <dgm:pt modelId="{6054FB34-7475-419C-9C5A-D11859B4DDD0}">
      <dgm:prSet custT="1"/>
      <dgm:spPr/>
      <dgm:t>
        <a:bodyPr/>
        <a:lstStyle/>
        <a:p>
          <a:r>
            <a:rPr lang="zh-TW" sz="8800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2A48A0B-7BB7-4A3D-A117-64A1897F8003}" type="parTrans" cxnId="{17A25796-D16B-49E9-BB08-684E3C648C3A}">
      <dgm:prSet/>
      <dgm:spPr/>
      <dgm:t>
        <a:bodyPr/>
        <a:lstStyle/>
        <a:p>
          <a:endParaRPr lang="en-US"/>
        </a:p>
      </dgm:t>
    </dgm:pt>
    <dgm:pt modelId="{1ACF3CB8-04DF-4CD5-A3FE-51DA56594C1C}" type="sibTrans" cxnId="{17A25796-D16B-49E9-BB08-684E3C648C3A}">
      <dgm:prSet/>
      <dgm:spPr/>
      <dgm:t>
        <a:bodyPr/>
        <a:lstStyle/>
        <a:p>
          <a:endParaRPr lang="en-US"/>
        </a:p>
      </dgm:t>
    </dgm:pt>
    <dgm:pt modelId="{B7D35C53-DDCB-944B-A7DB-C1D4391C0489}" type="pres">
      <dgm:prSet presAssocID="{25BF9CDC-010B-442B-A0CA-341D13F36AAE}" presName="Name0" presStyleCnt="0">
        <dgm:presLayoutVars>
          <dgm:dir/>
          <dgm:resizeHandles val="exact"/>
        </dgm:presLayoutVars>
      </dgm:prSet>
      <dgm:spPr/>
    </dgm:pt>
    <dgm:pt modelId="{1EE160C8-C8F1-AC49-9037-69CA066DB6E5}" type="pres">
      <dgm:prSet presAssocID="{8A08DCF3-072A-4268-BF98-07AF27FB96B0}" presName="node" presStyleLbl="node1" presStyleIdx="0" presStyleCnt="3">
        <dgm:presLayoutVars>
          <dgm:bulletEnabled val="1"/>
        </dgm:presLayoutVars>
      </dgm:prSet>
      <dgm:spPr/>
    </dgm:pt>
    <dgm:pt modelId="{2266C139-1152-5143-9BF2-7149D9B1F328}" type="pres">
      <dgm:prSet presAssocID="{1E626880-6A00-43FB-97DC-8BDE6A0F9074}" presName="sibTrans" presStyleLbl="sibTrans2D1" presStyleIdx="0" presStyleCnt="2"/>
      <dgm:spPr/>
    </dgm:pt>
    <dgm:pt modelId="{8CA7D7EB-C360-D040-8036-9DE924669C76}" type="pres">
      <dgm:prSet presAssocID="{1E626880-6A00-43FB-97DC-8BDE6A0F9074}" presName="connectorText" presStyleLbl="sibTrans2D1" presStyleIdx="0" presStyleCnt="2"/>
      <dgm:spPr/>
    </dgm:pt>
    <dgm:pt modelId="{F11560AC-74CA-A94B-826C-88D704BE0A0E}" type="pres">
      <dgm:prSet presAssocID="{FC934E0B-3EB3-46CC-91E0-1173B7F88224}" presName="node" presStyleLbl="node1" presStyleIdx="1" presStyleCnt="3">
        <dgm:presLayoutVars>
          <dgm:bulletEnabled val="1"/>
        </dgm:presLayoutVars>
      </dgm:prSet>
      <dgm:spPr/>
    </dgm:pt>
    <dgm:pt modelId="{70F8E5C8-2BFF-8847-9BB1-ABC99AFEB7E5}" type="pres">
      <dgm:prSet presAssocID="{7A1EBD92-C0DC-47C2-ABC9-A3841CBE3B52}" presName="sibTrans" presStyleLbl="sibTrans2D1" presStyleIdx="1" presStyleCnt="2"/>
      <dgm:spPr/>
    </dgm:pt>
    <dgm:pt modelId="{E1595CEC-09A9-2647-AF8C-502D73309940}" type="pres">
      <dgm:prSet presAssocID="{7A1EBD92-C0DC-47C2-ABC9-A3841CBE3B52}" presName="connectorText" presStyleLbl="sibTrans2D1" presStyleIdx="1" presStyleCnt="2"/>
      <dgm:spPr/>
    </dgm:pt>
    <dgm:pt modelId="{C109E8F8-2931-F146-9390-08E6D6AD60B5}" type="pres">
      <dgm:prSet presAssocID="{6054FB34-7475-419C-9C5A-D11859B4DDD0}" presName="node" presStyleLbl="node1" presStyleIdx="2" presStyleCnt="3">
        <dgm:presLayoutVars>
          <dgm:bulletEnabled val="1"/>
        </dgm:presLayoutVars>
      </dgm:prSet>
      <dgm:spPr/>
    </dgm:pt>
  </dgm:ptLst>
  <dgm:cxnLst>
    <dgm:cxn modelId="{32011A06-3D63-4A33-9B0D-E90A6363440E}" srcId="{25BF9CDC-010B-442B-A0CA-341D13F36AAE}" destId="{8A08DCF3-072A-4268-BF98-07AF27FB96B0}" srcOrd="0" destOrd="0" parTransId="{1D375FB4-C02E-43EA-BA67-67E7C652C87B}" sibTransId="{1E626880-6A00-43FB-97DC-8BDE6A0F9074}"/>
    <dgm:cxn modelId="{6CE17107-ED8C-2742-8A86-FECECCBBF0F1}" type="presOf" srcId="{8A08DCF3-072A-4268-BF98-07AF27FB96B0}" destId="{1EE160C8-C8F1-AC49-9037-69CA066DB6E5}" srcOrd="0" destOrd="0" presId="urn:microsoft.com/office/officeart/2005/8/layout/process1"/>
    <dgm:cxn modelId="{1980DA13-EEF4-B549-9E8C-1B29654D7F9D}" type="presOf" srcId="{25BF9CDC-010B-442B-A0CA-341D13F36AAE}" destId="{B7D35C53-DDCB-944B-A7DB-C1D4391C0489}" srcOrd="0" destOrd="0" presId="urn:microsoft.com/office/officeart/2005/8/layout/process1"/>
    <dgm:cxn modelId="{0B8DD91C-FD57-D048-90A4-282788F1CE68}" type="presOf" srcId="{6054FB34-7475-419C-9C5A-D11859B4DDD0}" destId="{C109E8F8-2931-F146-9390-08E6D6AD60B5}" srcOrd="0" destOrd="0" presId="urn:microsoft.com/office/officeart/2005/8/layout/process1"/>
    <dgm:cxn modelId="{B3D4714F-0695-4B4D-A5F4-EB6F78716FA9}" type="presOf" srcId="{1E626880-6A00-43FB-97DC-8BDE6A0F9074}" destId="{8CA7D7EB-C360-D040-8036-9DE924669C76}" srcOrd="1" destOrd="0" presId="urn:microsoft.com/office/officeart/2005/8/layout/process1"/>
    <dgm:cxn modelId="{273F2A56-3526-A94A-8270-6C5D63ED9CC0}" type="presOf" srcId="{7A1EBD92-C0DC-47C2-ABC9-A3841CBE3B52}" destId="{E1595CEC-09A9-2647-AF8C-502D73309940}" srcOrd="1" destOrd="0" presId="urn:microsoft.com/office/officeart/2005/8/layout/process1"/>
    <dgm:cxn modelId="{179DE27F-D765-0946-8EF9-2D94D942081B}" type="presOf" srcId="{1E626880-6A00-43FB-97DC-8BDE6A0F9074}" destId="{2266C139-1152-5143-9BF2-7149D9B1F328}" srcOrd="0" destOrd="0" presId="urn:microsoft.com/office/officeart/2005/8/layout/process1"/>
    <dgm:cxn modelId="{17A25796-D16B-49E9-BB08-684E3C648C3A}" srcId="{25BF9CDC-010B-442B-A0CA-341D13F36AAE}" destId="{6054FB34-7475-419C-9C5A-D11859B4DDD0}" srcOrd="2" destOrd="0" parTransId="{32A48A0B-7BB7-4A3D-A117-64A1897F8003}" sibTransId="{1ACF3CB8-04DF-4CD5-A3FE-51DA56594C1C}"/>
    <dgm:cxn modelId="{9C01D09E-D363-472A-BCAE-FE5FD636431B}" srcId="{25BF9CDC-010B-442B-A0CA-341D13F36AAE}" destId="{FC934E0B-3EB3-46CC-91E0-1173B7F88224}" srcOrd="1" destOrd="0" parTransId="{122D4F3D-7E4E-4345-ACD9-8B7E17752411}" sibTransId="{7A1EBD92-C0DC-47C2-ABC9-A3841CBE3B52}"/>
    <dgm:cxn modelId="{564C95A6-DE3F-2A47-BE59-7AC0805107B5}" type="presOf" srcId="{FC934E0B-3EB3-46CC-91E0-1173B7F88224}" destId="{F11560AC-74CA-A94B-826C-88D704BE0A0E}" srcOrd="0" destOrd="0" presId="urn:microsoft.com/office/officeart/2005/8/layout/process1"/>
    <dgm:cxn modelId="{F74B81FD-FA25-E043-81E4-D9D2788077BE}" type="presOf" srcId="{7A1EBD92-C0DC-47C2-ABC9-A3841CBE3B52}" destId="{70F8E5C8-2BFF-8847-9BB1-ABC99AFEB7E5}" srcOrd="0" destOrd="0" presId="urn:microsoft.com/office/officeart/2005/8/layout/process1"/>
    <dgm:cxn modelId="{51ACEC27-9EC4-7841-93E0-5466E7226E92}" type="presParOf" srcId="{B7D35C53-DDCB-944B-A7DB-C1D4391C0489}" destId="{1EE160C8-C8F1-AC49-9037-69CA066DB6E5}" srcOrd="0" destOrd="0" presId="urn:microsoft.com/office/officeart/2005/8/layout/process1"/>
    <dgm:cxn modelId="{E55325AC-8C4C-A244-BE59-5C7134E0C0D8}" type="presParOf" srcId="{B7D35C53-DDCB-944B-A7DB-C1D4391C0489}" destId="{2266C139-1152-5143-9BF2-7149D9B1F328}" srcOrd="1" destOrd="0" presId="urn:microsoft.com/office/officeart/2005/8/layout/process1"/>
    <dgm:cxn modelId="{55CB48B7-DF67-3B44-BF6A-4EC186CA86D1}" type="presParOf" srcId="{2266C139-1152-5143-9BF2-7149D9B1F328}" destId="{8CA7D7EB-C360-D040-8036-9DE924669C76}" srcOrd="0" destOrd="0" presId="urn:microsoft.com/office/officeart/2005/8/layout/process1"/>
    <dgm:cxn modelId="{9A28CB41-D8F7-D445-AF73-76EA2D04679B}" type="presParOf" srcId="{B7D35C53-DDCB-944B-A7DB-C1D4391C0489}" destId="{F11560AC-74CA-A94B-826C-88D704BE0A0E}" srcOrd="2" destOrd="0" presId="urn:microsoft.com/office/officeart/2005/8/layout/process1"/>
    <dgm:cxn modelId="{242F4278-1349-1C4B-8345-5582C9184FC9}" type="presParOf" srcId="{B7D35C53-DDCB-944B-A7DB-C1D4391C0489}" destId="{70F8E5C8-2BFF-8847-9BB1-ABC99AFEB7E5}" srcOrd="3" destOrd="0" presId="urn:microsoft.com/office/officeart/2005/8/layout/process1"/>
    <dgm:cxn modelId="{69A6C9E6-4384-F548-8359-176152C41763}" type="presParOf" srcId="{70F8E5C8-2BFF-8847-9BB1-ABC99AFEB7E5}" destId="{E1595CEC-09A9-2647-AF8C-502D73309940}" srcOrd="0" destOrd="0" presId="urn:microsoft.com/office/officeart/2005/8/layout/process1"/>
    <dgm:cxn modelId="{36E16054-7219-8D49-824C-50F420F33ACC}" type="presParOf" srcId="{B7D35C53-DDCB-944B-A7DB-C1D4391C0489}" destId="{C109E8F8-2931-F146-9390-08E6D6AD60B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503272-879B-43AD-A8C5-C529D49E03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CFE5B0-305E-4840-8ADB-3DB2BE8FBF45}">
      <dgm:prSet custT="1"/>
      <dgm:spPr/>
      <dgm:t>
        <a:bodyPr/>
        <a:lstStyle/>
        <a:p>
          <a:r>
            <a:rPr lang="zh-TW" sz="4000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得救的恩典</a:t>
          </a:r>
          <a:endParaRPr lang="en-US" altLang="zh-TW" sz="4000" b="1" i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4000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（已经完成）</a:t>
          </a:r>
          <a:endParaRPr lang="en-US" sz="36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451892C-E5FD-41E4-8A40-5A5CF43CA3BB}" type="parTrans" cxnId="{328449AD-C0E3-433E-A998-2F85A06DA5C3}">
      <dgm:prSet/>
      <dgm:spPr/>
      <dgm:t>
        <a:bodyPr/>
        <a:lstStyle/>
        <a:p>
          <a:endParaRPr lang="en-US"/>
        </a:p>
      </dgm:t>
    </dgm:pt>
    <dgm:pt modelId="{87D79407-1427-41AD-9C6E-49197718CC31}" type="sibTrans" cxnId="{328449AD-C0E3-433E-A998-2F85A06DA5C3}">
      <dgm:prSet/>
      <dgm:spPr/>
      <dgm:t>
        <a:bodyPr/>
        <a:lstStyle/>
        <a:p>
          <a:endParaRPr lang="en-US"/>
        </a:p>
      </dgm:t>
    </dgm:pt>
    <dgm:pt modelId="{0E70E036-88D0-43C2-BDC4-8A2C8C89991F}">
      <dgm:prSet custT="1"/>
      <dgm:spPr/>
      <dgm:t>
        <a:bodyPr/>
        <a:lstStyle/>
        <a:p>
          <a:r>
            <a:rPr lang="zh-TW" sz="4000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更新的恩典</a:t>
          </a:r>
          <a:endParaRPr lang="en-US" altLang="zh-TW" sz="4000" b="1" i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4000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（正在进行）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8B65ED5-387A-46D8-9631-F04A409DA000}" type="parTrans" cxnId="{8C1106FD-C41F-4DC9-8516-A3134D6631EA}">
      <dgm:prSet/>
      <dgm:spPr/>
      <dgm:t>
        <a:bodyPr/>
        <a:lstStyle/>
        <a:p>
          <a:endParaRPr lang="en-US"/>
        </a:p>
      </dgm:t>
    </dgm:pt>
    <dgm:pt modelId="{BD52D8D0-91BC-41AB-9C7D-4622DC44F4E9}" type="sibTrans" cxnId="{8C1106FD-C41F-4DC9-8516-A3134D6631EA}">
      <dgm:prSet/>
      <dgm:spPr/>
      <dgm:t>
        <a:bodyPr/>
        <a:lstStyle/>
        <a:p>
          <a:endParaRPr lang="en-US"/>
        </a:p>
      </dgm:t>
    </dgm:pt>
    <dgm:pt modelId="{CAFC6E68-7E93-450E-9F99-DDBD00D1F1C3}">
      <dgm:prSet custT="1"/>
      <dgm:spPr/>
      <dgm:t>
        <a:bodyPr/>
        <a:lstStyle/>
        <a:p>
          <a:r>
            <a:rPr lang="zh-TW" sz="4000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荣耀的恩典</a:t>
          </a:r>
          <a:endParaRPr lang="en-US" altLang="zh-TW" sz="4000" b="1" i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sz="4000" b="1" i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（将要显现）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B245215-29D8-409D-87FB-CD0DC19E7C29}" type="parTrans" cxnId="{E6A2AACB-B0DE-41B1-A11C-24AFC1C7BA1F}">
      <dgm:prSet/>
      <dgm:spPr/>
      <dgm:t>
        <a:bodyPr/>
        <a:lstStyle/>
        <a:p>
          <a:endParaRPr lang="en-US"/>
        </a:p>
      </dgm:t>
    </dgm:pt>
    <dgm:pt modelId="{F28DD5C8-24BB-4126-B5B7-92CF3758E23B}" type="sibTrans" cxnId="{E6A2AACB-B0DE-41B1-A11C-24AFC1C7BA1F}">
      <dgm:prSet/>
      <dgm:spPr/>
      <dgm:t>
        <a:bodyPr/>
        <a:lstStyle/>
        <a:p>
          <a:endParaRPr lang="en-US"/>
        </a:p>
      </dgm:t>
    </dgm:pt>
    <dgm:pt modelId="{C6348D5F-6C3E-7F45-9C2C-899C656FDA88}" type="pres">
      <dgm:prSet presAssocID="{F5503272-879B-43AD-A8C5-C529D49E0352}" presName="diagram" presStyleCnt="0">
        <dgm:presLayoutVars>
          <dgm:dir/>
          <dgm:resizeHandles val="exact"/>
        </dgm:presLayoutVars>
      </dgm:prSet>
      <dgm:spPr/>
    </dgm:pt>
    <dgm:pt modelId="{24396DD1-B988-2A4D-A84E-4232A300DE02}" type="pres">
      <dgm:prSet presAssocID="{04CFE5B0-305E-4840-8ADB-3DB2BE8FBF45}" presName="node" presStyleLbl="node1" presStyleIdx="0" presStyleCnt="3">
        <dgm:presLayoutVars>
          <dgm:bulletEnabled val="1"/>
        </dgm:presLayoutVars>
      </dgm:prSet>
      <dgm:spPr/>
    </dgm:pt>
    <dgm:pt modelId="{6E94F050-4A6B-3140-9AB7-8BE5AB707D7A}" type="pres">
      <dgm:prSet presAssocID="{87D79407-1427-41AD-9C6E-49197718CC31}" presName="sibTrans" presStyleCnt="0"/>
      <dgm:spPr/>
    </dgm:pt>
    <dgm:pt modelId="{3F128059-538A-1947-920C-7287746201E9}" type="pres">
      <dgm:prSet presAssocID="{0E70E036-88D0-43C2-BDC4-8A2C8C89991F}" presName="node" presStyleLbl="node1" presStyleIdx="1" presStyleCnt="3">
        <dgm:presLayoutVars>
          <dgm:bulletEnabled val="1"/>
        </dgm:presLayoutVars>
      </dgm:prSet>
      <dgm:spPr/>
    </dgm:pt>
    <dgm:pt modelId="{83DB6270-247E-0B4F-B55B-1EC042835DC8}" type="pres">
      <dgm:prSet presAssocID="{BD52D8D0-91BC-41AB-9C7D-4622DC44F4E9}" presName="sibTrans" presStyleCnt="0"/>
      <dgm:spPr/>
    </dgm:pt>
    <dgm:pt modelId="{DB7E13EA-7F9C-894D-9B90-F59129BF9790}" type="pres">
      <dgm:prSet presAssocID="{CAFC6E68-7E93-450E-9F99-DDBD00D1F1C3}" presName="node" presStyleLbl="node1" presStyleIdx="2" presStyleCnt="3">
        <dgm:presLayoutVars>
          <dgm:bulletEnabled val="1"/>
        </dgm:presLayoutVars>
      </dgm:prSet>
      <dgm:spPr/>
    </dgm:pt>
  </dgm:ptLst>
  <dgm:cxnLst>
    <dgm:cxn modelId="{42248B5C-4709-5C48-ADB3-20A3EDF88E46}" type="presOf" srcId="{04CFE5B0-305E-4840-8ADB-3DB2BE8FBF45}" destId="{24396DD1-B988-2A4D-A84E-4232A300DE02}" srcOrd="0" destOrd="0" presId="urn:microsoft.com/office/officeart/2005/8/layout/default"/>
    <dgm:cxn modelId="{2E125071-F6E4-4043-AB34-8FC0119CC8D8}" type="presOf" srcId="{0E70E036-88D0-43C2-BDC4-8A2C8C89991F}" destId="{3F128059-538A-1947-920C-7287746201E9}" srcOrd="0" destOrd="0" presId="urn:microsoft.com/office/officeart/2005/8/layout/default"/>
    <dgm:cxn modelId="{328449AD-C0E3-433E-A998-2F85A06DA5C3}" srcId="{F5503272-879B-43AD-A8C5-C529D49E0352}" destId="{04CFE5B0-305E-4840-8ADB-3DB2BE8FBF45}" srcOrd="0" destOrd="0" parTransId="{9451892C-E5FD-41E4-8A40-5A5CF43CA3BB}" sibTransId="{87D79407-1427-41AD-9C6E-49197718CC31}"/>
    <dgm:cxn modelId="{E6A2AACB-B0DE-41B1-A11C-24AFC1C7BA1F}" srcId="{F5503272-879B-43AD-A8C5-C529D49E0352}" destId="{CAFC6E68-7E93-450E-9F99-DDBD00D1F1C3}" srcOrd="2" destOrd="0" parTransId="{8B245215-29D8-409D-87FB-CD0DC19E7C29}" sibTransId="{F28DD5C8-24BB-4126-B5B7-92CF3758E23B}"/>
    <dgm:cxn modelId="{2459CEDF-EFB7-DB43-B448-2B40244FF7EB}" type="presOf" srcId="{F5503272-879B-43AD-A8C5-C529D49E0352}" destId="{C6348D5F-6C3E-7F45-9C2C-899C656FDA88}" srcOrd="0" destOrd="0" presId="urn:microsoft.com/office/officeart/2005/8/layout/default"/>
    <dgm:cxn modelId="{A18135F9-7373-DA45-9918-075FBEB95855}" type="presOf" srcId="{CAFC6E68-7E93-450E-9F99-DDBD00D1F1C3}" destId="{DB7E13EA-7F9C-894D-9B90-F59129BF9790}" srcOrd="0" destOrd="0" presId="urn:microsoft.com/office/officeart/2005/8/layout/default"/>
    <dgm:cxn modelId="{8C1106FD-C41F-4DC9-8516-A3134D6631EA}" srcId="{F5503272-879B-43AD-A8C5-C529D49E0352}" destId="{0E70E036-88D0-43C2-BDC4-8A2C8C89991F}" srcOrd="1" destOrd="0" parTransId="{78B65ED5-387A-46D8-9631-F04A409DA000}" sibTransId="{BD52D8D0-91BC-41AB-9C7D-4622DC44F4E9}"/>
    <dgm:cxn modelId="{295BAC9A-6AF0-2D45-A969-A79A0B7BDF2B}" type="presParOf" srcId="{C6348D5F-6C3E-7F45-9C2C-899C656FDA88}" destId="{24396DD1-B988-2A4D-A84E-4232A300DE02}" srcOrd="0" destOrd="0" presId="urn:microsoft.com/office/officeart/2005/8/layout/default"/>
    <dgm:cxn modelId="{8F762831-4390-C842-B81B-D89EBAB2F220}" type="presParOf" srcId="{C6348D5F-6C3E-7F45-9C2C-899C656FDA88}" destId="{6E94F050-4A6B-3140-9AB7-8BE5AB707D7A}" srcOrd="1" destOrd="0" presId="urn:microsoft.com/office/officeart/2005/8/layout/default"/>
    <dgm:cxn modelId="{88CAE63A-40DD-5B4E-8C9C-6A00168C8D76}" type="presParOf" srcId="{C6348D5F-6C3E-7F45-9C2C-899C656FDA88}" destId="{3F128059-538A-1947-920C-7287746201E9}" srcOrd="2" destOrd="0" presId="urn:microsoft.com/office/officeart/2005/8/layout/default"/>
    <dgm:cxn modelId="{40121BB4-8234-714C-A86D-5FEB18CCFA7D}" type="presParOf" srcId="{C6348D5F-6C3E-7F45-9C2C-899C656FDA88}" destId="{83DB6270-247E-0B4F-B55B-1EC042835DC8}" srcOrd="3" destOrd="0" presId="urn:microsoft.com/office/officeart/2005/8/layout/default"/>
    <dgm:cxn modelId="{C28DFE5D-82FF-824B-8D45-A3E6C38D90AE}" type="presParOf" srcId="{C6348D5F-6C3E-7F45-9C2C-899C656FDA88}" destId="{DB7E13EA-7F9C-894D-9B90-F59129BF979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FEC2-29E3-F346-9AC9-A73E78CFAB96}">
      <dsp:nvSpPr>
        <dsp:cNvPr id="0" name=""/>
        <dsp:cNvSpPr/>
      </dsp:nvSpPr>
      <dsp:spPr>
        <a:xfrm>
          <a:off x="0" y="2531"/>
          <a:ext cx="45910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EB240-8F08-EF40-83D6-79B24F5BE391}">
      <dsp:nvSpPr>
        <dsp:cNvPr id="0" name=""/>
        <dsp:cNvSpPr/>
      </dsp:nvSpPr>
      <dsp:spPr>
        <a:xfrm>
          <a:off x="0" y="2531"/>
          <a:ext cx="4591050" cy="8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你们却要在我们主</a:t>
          </a:r>
          <a:endParaRPr lang="en-US" sz="3100" kern="1200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2531"/>
        <a:ext cx="4591050" cy="863250"/>
      </dsp:txXfrm>
    </dsp:sp>
    <dsp:sp modelId="{1901902C-F9CF-F943-ADAC-12E214AD9F30}">
      <dsp:nvSpPr>
        <dsp:cNvPr id="0" name=""/>
        <dsp:cNvSpPr/>
      </dsp:nvSpPr>
      <dsp:spPr>
        <a:xfrm>
          <a:off x="0" y="865781"/>
          <a:ext cx="45910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7D199-06C1-2249-A77F-033D6C09A1CA}">
      <dsp:nvSpPr>
        <dsp:cNvPr id="0" name=""/>
        <dsp:cNvSpPr/>
      </dsp:nvSpPr>
      <dsp:spPr>
        <a:xfrm>
          <a:off x="0" y="865781"/>
          <a:ext cx="4591050" cy="8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救主耶稣基督的</a:t>
          </a:r>
          <a:endParaRPr lang="en-US" sz="3100" kern="1200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865781"/>
        <a:ext cx="4591050" cy="863250"/>
      </dsp:txXfrm>
    </dsp:sp>
    <dsp:sp modelId="{74ACECED-8D81-D74F-B76B-B69095A92F9B}">
      <dsp:nvSpPr>
        <dsp:cNvPr id="0" name=""/>
        <dsp:cNvSpPr/>
      </dsp:nvSpPr>
      <dsp:spPr>
        <a:xfrm>
          <a:off x="0" y="1729032"/>
          <a:ext cx="45910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1789D-2D0A-AB4E-AF08-D2CD10F08E09}">
      <dsp:nvSpPr>
        <dsp:cNvPr id="0" name=""/>
        <dsp:cNvSpPr/>
      </dsp:nvSpPr>
      <dsp:spPr>
        <a:xfrm>
          <a:off x="0" y="1729032"/>
          <a:ext cx="4591050" cy="8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恩典和知识上有长进</a:t>
          </a:r>
          <a:endParaRPr lang="en-US" sz="3100" b="1" kern="1200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1729032"/>
        <a:ext cx="4591050" cy="863250"/>
      </dsp:txXfrm>
    </dsp:sp>
    <dsp:sp modelId="{538B055C-F142-7B46-B586-7D9BD9038154}">
      <dsp:nvSpPr>
        <dsp:cNvPr id="0" name=""/>
        <dsp:cNvSpPr/>
      </dsp:nvSpPr>
      <dsp:spPr>
        <a:xfrm>
          <a:off x="0" y="2592282"/>
          <a:ext cx="45910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7F733-509B-B645-947F-0E79ABC27F3E}">
      <dsp:nvSpPr>
        <dsp:cNvPr id="0" name=""/>
        <dsp:cNvSpPr/>
      </dsp:nvSpPr>
      <dsp:spPr>
        <a:xfrm>
          <a:off x="0" y="2592282"/>
          <a:ext cx="4591050" cy="8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愿荣耀归给祂</a:t>
          </a:r>
          <a:endParaRPr lang="en-US" sz="3100" kern="1200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2592282"/>
        <a:ext cx="4591050" cy="863250"/>
      </dsp:txXfrm>
    </dsp:sp>
    <dsp:sp modelId="{4D6BE2AA-3BD7-994C-A2D2-76445BDBF316}">
      <dsp:nvSpPr>
        <dsp:cNvPr id="0" name=""/>
        <dsp:cNvSpPr/>
      </dsp:nvSpPr>
      <dsp:spPr>
        <a:xfrm>
          <a:off x="0" y="3455532"/>
          <a:ext cx="45910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6F772-14C1-4740-ADC4-CB350B13D3BF}">
      <dsp:nvSpPr>
        <dsp:cNvPr id="0" name=""/>
        <dsp:cNvSpPr/>
      </dsp:nvSpPr>
      <dsp:spPr>
        <a:xfrm>
          <a:off x="0" y="3455532"/>
          <a:ext cx="4591050" cy="8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从今直到永远</a:t>
          </a:r>
          <a:r>
            <a:rPr lang="zh-CN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</a:t>
          </a: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阿们 </a:t>
          </a:r>
          <a:endParaRPr lang="en-US" sz="3100" kern="1200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3455532"/>
        <a:ext cx="4591050" cy="863250"/>
      </dsp:txXfrm>
    </dsp:sp>
    <dsp:sp modelId="{6F21B36B-03D2-6541-AA79-78B09E1F2B79}">
      <dsp:nvSpPr>
        <dsp:cNvPr id="0" name=""/>
        <dsp:cNvSpPr/>
      </dsp:nvSpPr>
      <dsp:spPr>
        <a:xfrm>
          <a:off x="0" y="4318783"/>
          <a:ext cx="45910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67A86-8A1F-2340-A2B0-C0E8A54CC802}">
      <dsp:nvSpPr>
        <dsp:cNvPr id="0" name=""/>
        <dsp:cNvSpPr/>
      </dsp:nvSpPr>
      <dsp:spPr>
        <a:xfrm>
          <a:off x="0" y="4318783"/>
          <a:ext cx="4591050" cy="8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（彼得后书</a:t>
          </a:r>
          <a:r>
            <a:rPr lang="en-US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3:18</a:t>
          </a:r>
          <a:r>
            <a:rPr lang="zh-TW" sz="3100" b="1" kern="1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） </a:t>
          </a:r>
          <a:endParaRPr lang="en-US" sz="3100" kern="1200" dirty="0">
            <a:solidFill>
              <a:srgbClr val="0070C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4318783"/>
        <a:ext cx="4591050" cy="863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10258-B057-5248-ACA5-F9830BF5DDF9}">
      <dsp:nvSpPr>
        <dsp:cNvPr id="0" name=""/>
        <dsp:cNvSpPr/>
      </dsp:nvSpPr>
      <dsp:spPr>
        <a:xfrm>
          <a:off x="0" y="31521"/>
          <a:ext cx="8229600" cy="139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但以理书</a:t>
          </a:r>
          <a:r>
            <a:rPr lang="zh-CN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</a:t>
          </a:r>
          <a:r>
            <a:rPr lang="zh-CN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章</a:t>
          </a:r>
          <a:endParaRPr lang="en-US" sz="4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309" y="99830"/>
        <a:ext cx="8092982" cy="1262702"/>
      </dsp:txXfrm>
    </dsp:sp>
    <dsp:sp modelId="{2CB8B2B3-2477-9D4D-8CCC-94414101C262}">
      <dsp:nvSpPr>
        <dsp:cNvPr id="0" name=""/>
        <dsp:cNvSpPr/>
      </dsp:nvSpPr>
      <dsp:spPr>
        <a:xfrm>
          <a:off x="0" y="1563321"/>
          <a:ext cx="8229600" cy="139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马太福音</a:t>
          </a:r>
          <a:r>
            <a:rPr lang="zh-CN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24</a:t>
          </a:r>
          <a:r>
            <a:rPr lang="zh-CN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章</a:t>
          </a:r>
          <a:endParaRPr lang="en-US" sz="4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309" y="1631630"/>
        <a:ext cx="8092982" cy="1262702"/>
      </dsp:txXfrm>
    </dsp:sp>
    <dsp:sp modelId="{4A5BD739-A4D6-BD4A-A1F3-75F8C4E552B5}">
      <dsp:nvSpPr>
        <dsp:cNvPr id="0" name=""/>
        <dsp:cNvSpPr/>
      </dsp:nvSpPr>
      <dsp:spPr>
        <a:xfrm>
          <a:off x="0" y="3095121"/>
          <a:ext cx="8229600" cy="139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启示录</a:t>
          </a:r>
          <a:r>
            <a:rPr lang="zh-CN" altLang="en-US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：</a:t>
          </a:r>
          <a:r>
            <a:rPr lang="zh-CN" sz="4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七印，七号，七碗</a:t>
          </a:r>
          <a:endParaRPr lang="en-US" sz="4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309" y="3163430"/>
        <a:ext cx="8092982" cy="1262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98924-8C5E-AF42-B69E-428384EB0168}">
      <dsp:nvSpPr>
        <dsp:cNvPr id="0" name=""/>
        <dsp:cNvSpPr/>
      </dsp:nvSpPr>
      <dsp:spPr>
        <a:xfrm>
          <a:off x="0" y="570"/>
          <a:ext cx="505648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1B0B53-2608-844A-8AF7-03548DD50D3C}">
      <dsp:nvSpPr>
        <dsp:cNvPr id="0" name=""/>
        <dsp:cNvSpPr/>
      </dsp:nvSpPr>
      <dsp:spPr>
        <a:xfrm>
          <a:off x="0" y="570"/>
          <a:ext cx="5051544" cy="1203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0" kern="120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圣经总经文</a:t>
          </a:r>
          <a:r>
            <a:rPr lang="en-US" sz="3800" b="1" i="0" kern="120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31,102</a:t>
          </a:r>
          <a:r>
            <a:rPr lang="en-US" sz="3800" b="1" i="0" kern="120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节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0" kern="1200" baseline="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预言的经文</a:t>
          </a:r>
          <a:r>
            <a:rPr lang="en-US" sz="3800" b="1" i="0" kern="120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sz="3800" b="1" i="0" kern="120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8千多</a:t>
          </a:r>
          <a:r>
            <a:rPr lang="en-US" sz="3800" b="1" i="0" kern="1200" baseline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节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i="0" kern="120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已实现</a:t>
          </a:r>
          <a:r>
            <a:rPr lang="zh-CN" altLang="en-US" sz="4000" b="1" i="0" kern="120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zh-TW" altLang="en-US" sz="40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超过</a:t>
          </a:r>
          <a:r>
            <a:rPr lang="zh-CN" altLang="en-US" sz="40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</a:t>
          </a:r>
          <a:r>
            <a:rPr lang="en-US" altLang="zh-TW" sz="4000" b="1" i="0" kern="120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97%</a:t>
          </a:r>
          <a:r>
            <a:rPr lang="zh-CN" altLang="en-US" sz="4000" b="1" i="0" kern="1200" baseline="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</a:t>
          </a:r>
          <a:r>
            <a:rPr lang="zh-TW" altLang="en-US" sz="38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弥赛亚降生、</a:t>
          </a:r>
          <a:r>
            <a:rPr lang="zh-CN" altLang="en-US" sz="38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</a:t>
          </a:r>
          <a:r>
            <a:rPr lang="zh-TW" altLang="en-US" sz="3600" b="1" i="0" kern="1200" dirty="0">
              <a:solidFill>
                <a:srgbClr val="00206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rPr>
            <a:t>列国兴衰</a:t>
          </a:r>
          <a:r>
            <a:rPr lang="zh-TW" altLang="en-US" sz="36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、</a:t>
          </a:r>
          <a:r>
            <a:rPr lang="zh-CN" altLang="en-US" sz="36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   </a:t>
          </a:r>
          <a:r>
            <a:rPr lang="zh-TW" altLang="en-US" sz="36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以色列复国、</a:t>
          </a:r>
          <a:r>
            <a:rPr lang="zh-CN" altLang="en-US" sz="36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            </a:t>
          </a:r>
          <a:r>
            <a:rPr lang="zh-TW" altLang="en-US" sz="3600" b="1" i="0" kern="1200" baseline="0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末世征兆。</a:t>
          </a:r>
          <a:endParaRPr lang="en-US" sz="3800" kern="120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570"/>
        <a:ext cx="5051544" cy="1203916"/>
      </dsp:txXfrm>
    </dsp:sp>
    <dsp:sp modelId="{8C788693-1B05-F344-92CB-B458A19FF0F5}">
      <dsp:nvSpPr>
        <dsp:cNvPr id="0" name=""/>
        <dsp:cNvSpPr/>
      </dsp:nvSpPr>
      <dsp:spPr>
        <a:xfrm>
          <a:off x="0" y="1204486"/>
          <a:ext cx="5056482" cy="0"/>
        </a:xfrm>
        <a:prstGeom prst="lin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57023-EBB0-0A49-863C-EEAC3D2CEA8D}">
      <dsp:nvSpPr>
        <dsp:cNvPr id="0" name=""/>
        <dsp:cNvSpPr/>
      </dsp:nvSpPr>
      <dsp:spPr>
        <a:xfrm>
          <a:off x="0" y="1204486"/>
          <a:ext cx="5056482" cy="300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1204486"/>
        <a:ext cx="5056482" cy="300979"/>
      </dsp:txXfrm>
    </dsp:sp>
    <dsp:sp modelId="{BB7693E8-7EC9-9340-8E87-CC7AF84DCBED}">
      <dsp:nvSpPr>
        <dsp:cNvPr id="0" name=""/>
        <dsp:cNvSpPr/>
      </dsp:nvSpPr>
      <dsp:spPr>
        <a:xfrm>
          <a:off x="0" y="1505465"/>
          <a:ext cx="5056482" cy="0"/>
        </a:xfrm>
        <a:prstGeom prst="lin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2A6ECA-C261-1740-B152-08BAD50D9799}">
      <dsp:nvSpPr>
        <dsp:cNvPr id="0" name=""/>
        <dsp:cNvSpPr/>
      </dsp:nvSpPr>
      <dsp:spPr>
        <a:xfrm>
          <a:off x="0" y="1505465"/>
          <a:ext cx="5051544" cy="3913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200" b="1" i="0" kern="1200" baseline="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200" b="1" i="0" kern="1200" baseline="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800" b="1" i="0" kern="1200" baseline="0" dirty="0">
            <a:solidFill>
              <a:srgbClr val="00206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0" y="1505465"/>
        <a:ext cx="5051544" cy="3913682"/>
      </dsp:txXfrm>
    </dsp:sp>
    <dsp:sp modelId="{50550241-805D-9449-8D4E-C1D99DE43761}">
      <dsp:nvSpPr>
        <dsp:cNvPr id="0" name=""/>
        <dsp:cNvSpPr/>
      </dsp:nvSpPr>
      <dsp:spPr>
        <a:xfrm>
          <a:off x="0" y="5720698"/>
          <a:ext cx="5056482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569F7-256C-BB41-8E59-B33D3AFBC34D}">
      <dsp:nvSpPr>
        <dsp:cNvPr id="0" name=""/>
        <dsp:cNvSpPr/>
      </dsp:nvSpPr>
      <dsp:spPr>
        <a:xfrm>
          <a:off x="0" y="5419148"/>
          <a:ext cx="5056482" cy="300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0" y="5419148"/>
        <a:ext cx="5056482" cy="300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2F59B-2459-5E42-91EC-3D7E656134B1}">
      <dsp:nvSpPr>
        <dsp:cNvPr id="0" name=""/>
        <dsp:cNvSpPr/>
      </dsp:nvSpPr>
      <dsp:spPr>
        <a:xfrm>
          <a:off x="0" y="31521"/>
          <a:ext cx="8229600" cy="139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1. </a:t>
          </a:r>
          <a:r>
            <a:rPr lang="zh-TW" sz="46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相信神掌管历史</a:t>
          </a:r>
          <a:endParaRPr lang="en-US" sz="4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309" y="99830"/>
        <a:ext cx="8092982" cy="1262702"/>
      </dsp:txXfrm>
    </dsp:sp>
    <dsp:sp modelId="{AE0AB4BE-913C-0840-9DF4-4764C5CE8A18}">
      <dsp:nvSpPr>
        <dsp:cNvPr id="0" name=""/>
        <dsp:cNvSpPr/>
      </dsp:nvSpPr>
      <dsp:spPr>
        <a:xfrm>
          <a:off x="0" y="1563321"/>
          <a:ext cx="8229600" cy="139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2. </a:t>
          </a:r>
          <a:r>
            <a:rPr lang="zh-TW" sz="46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必须活在警醒中</a:t>
          </a:r>
          <a:endParaRPr lang="en-US" sz="4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309" y="1631630"/>
        <a:ext cx="8092982" cy="1262702"/>
      </dsp:txXfrm>
    </dsp:sp>
    <dsp:sp modelId="{74EDBE43-0C03-9046-A4A6-A9FF93EEC85C}">
      <dsp:nvSpPr>
        <dsp:cNvPr id="0" name=""/>
        <dsp:cNvSpPr/>
      </dsp:nvSpPr>
      <dsp:spPr>
        <a:xfrm>
          <a:off x="0" y="3095121"/>
          <a:ext cx="8229600" cy="1399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3. </a:t>
          </a:r>
          <a:r>
            <a:rPr lang="zh-TW" sz="46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预备好迎见主来</a:t>
          </a:r>
          <a:endParaRPr lang="en-US" sz="46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8309" y="3163430"/>
        <a:ext cx="8092982" cy="1262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0C8-C8F1-AC49-9037-69CA066DB6E5}">
      <dsp:nvSpPr>
        <dsp:cNvPr id="0" name=""/>
        <dsp:cNvSpPr/>
      </dsp:nvSpPr>
      <dsp:spPr>
        <a:xfrm>
          <a:off x="6931" y="272046"/>
          <a:ext cx="2071799" cy="38072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7612" y="332727"/>
        <a:ext cx="1950437" cy="3685883"/>
      </dsp:txXfrm>
    </dsp:sp>
    <dsp:sp modelId="{2266C139-1152-5143-9BF2-7149D9B1F328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85910" y="2021526"/>
        <a:ext cx="307455" cy="308284"/>
      </dsp:txXfrm>
    </dsp:sp>
    <dsp:sp modelId="{F11560AC-74CA-A94B-826C-88D704BE0A0E}">
      <dsp:nvSpPr>
        <dsp:cNvPr id="0" name=""/>
        <dsp:cNvSpPr/>
      </dsp:nvSpPr>
      <dsp:spPr>
        <a:xfrm>
          <a:off x="2907450" y="272046"/>
          <a:ext cx="2071799" cy="380724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8131" y="332727"/>
        <a:ext cx="1950437" cy="3685883"/>
      </dsp:txXfrm>
    </dsp:sp>
    <dsp:sp modelId="{70F8E5C8-2BFF-8847-9BB1-ABC99AFEB7E5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6429" y="2021526"/>
        <a:ext cx="307455" cy="308284"/>
      </dsp:txXfrm>
    </dsp:sp>
    <dsp:sp modelId="{C109E8F8-2931-F146-9390-08E6D6AD60B5}">
      <dsp:nvSpPr>
        <dsp:cNvPr id="0" name=""/>
        <dsp:cNvSpPr/>
      </dsp:nvSpPr>
      <dsp:spPr>
        <a:xfrm>
          <a:off x="5807969" y="272046"/>
          <a:ext cx="2071799" cy="38072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8650" y="332727"/>
        <a:ext cx="1950437" cy="3685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0C8-C8F1-AC49-9037-69CA066DB6E5}">
      <dsp:nvSpPr>
        <dsp:cNvPr id="0" name=""/>
        <dsp:cNvSpPr/>
      </dsp:nvSpPr>
      <dsp:spPr>
        <a:xfrm>
          <a:off x="6931" y="87683"/>
          <a:ext cx="2071799" cy="41759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800" kern="12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7612" y="148364"/>
        <a:ext cx="1950437" cy="4054608"/>
      </dsp:txXfrm>
    </dsp:sp>
    <dsp:sp modelId="{2266C139-1152-5143-9BF2-7149D9B1F328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85910" y="2021526"/>
        <a:ext cx="307455" cy="308284"/>
      </dsp:txXfrm>
    </dsp:sp>
    <dsp:sp modelId="{F11560AC-74CA-A94B-826C-88D704BE0A0E}">
      <dsp:nvSpPr>
        <dsp:cNvPr id="0" name=""/>
        <dsp:cNvSpPr/>
      </dsp:nvSpPr>
      <dsp:spPr>
        <a:xfrm>
          <a:off x="2907450" y="87683"/>
          <a:ext cx="2071799" cy="41759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8131" y="148364"/>
        <a:ext cx="1950437" cy="4054608"/>
      </dsp:txXfrm>
    </dsp:sp>
    <dsp:sp modelId="{70F8E5C8-2BFF-8847-9BB1-ABC99AFEB7E5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6429" y="2021526"/>
        <a:ext cx="307455" cy="308284"/>
      </dsp:txXfrm>
    </dsp:sp>
    <dsp:sp modelId="{C109E8F8-2931-F146-9390-08E6D6AD60B5}">
      <dsp:nvSpPr>
        <dsp:cNvPr id="0" name=""/>
        <dsp:cNvSpPr/>
      </dsp:nvSpPr>
      <dsp:spPr>
        <a:xfrm>
          <a:off x="5807969" y="87683"/>
          <a:ext cx="2071799" cy="41759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kern="1200" dirty="0">
            <a:solidFill>
              <a:srgbClr val="7030A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8650" y="148364"/>
        <a:ext cx="1950437" cy="4054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160C8-C8F1-AC49-9037-69CA066DB6E5}">
      <dsp:nvSpPr>
        <dsp:cNvPr id="0" name=""/>
        <dsp:cNvSpPr/>
      </dsp:nvSpPr>
      <dsp:spPr>
        <a:xfrm>
          <a:off x="6931" y="93515"/>
          <a:ext cx="2071799" cy="41643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七印</a:t>
          </a:r>
          <a:endParaRPr lang="en-US" sz="8000" kern="1200" dirty="0">
            <a:solidFill>
              <a:schemeClr val="accent2">
                <a:lumMod val="75000"/>
              </a:schemeClr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7612" y="154196"/>
        <a:ext cx="1950437" cy="4042944"/>
      </dsp:txXfrm>
    </dsp:sp>
    <dsp:sp modelId="{2266C139-1152-5143-9BF2-7149D9B1F328}">
      <dsp:nvSpPr>
        <dsp:cNvPr id="0" name=""/>
        <dsp:cNvSpPr/>
      </dsp:nvSpPr>
      <dsp:spPr>
        <a:xfrm>
          <a:off x="2285910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285910" y="2021526"/>
        <a:ext cx="307455" cy="308284"/>
      </dsp:txXfrm>
    </dsp:sp>
    <dsp:sp modelId="{F11560AC-74CA-A94B-826C-88D704BE0A0E}">
      <dsp:nvSpPr>
        <dsp:cNvPr id="0" name=""/>
        <dsp:cNvSpPr/>
      </dsp:nvSpPr>
      <dsp:spPr>
        <a:xfrm>
          <a:off x="2907450" y="93515"/>
          <a:ext cx="2071799" cy="4164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000" b="1" kern="1200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七号</a:t>
          </a:r>
          <a:endParaRPr lang="en-US" sz="8000" b="1" kern="1200" dirty="0">
            <a:solidFill>
              <a:srgbClr val="00B050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8131" y="154196"/>
        <a:ext cx="1950437" cy="4042944"/>
      </dsp:txXfrm>
    </dsp:sp>
    <dsp:sp modelId="{70F8E5C8-2BFF-8847-9BB1-ABC99AFEB7E5}">
      <dsp:nvSpPr>
        <dsp:cNvPr id="0" name=""/>
        <dsp:cNvSpPr/>
      </dsp:nvSpPr>
      <dsp:spPr>
        <a:xfrm>
          <a:off x="5186429" y="19187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186429" y="2021526"/>
        <a:ext cx="307455" cy="308284"/>
      </dsp:txXfrm>
    </dsp:sp>
    <dsp:sp modelId="{C109E8F8-2931-F146-9390-08E6D6AD60B5}">
      <dsp:nvSpPr>
        <dsp:cNvPr id="0" name=""/>
        <dsp:cNvSpPr/>
      </dsp:nvSpPr>
      <dsp:spPr>
        <a:xfrm>
          <a:off x="5807969" y="93515"/>
          <a:ext cx="2071799" cy="41643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8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七碗</a:t>
          </a:r>
          <a:endParaRPr lang="en-US" sz="88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868650" y="154196"/>
        <a:ext cx="1950437" cy="4042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6DD1-B988-2A4D-A84E-4232A300DE02}">
      <dsp:nvSpPr>
        <dsp:cNvPr id="0" name=""/>
        <dsp:cNvSpPr/>
      </dsp:nvSpPr>
      <dsp:spPr>
        <a:xfrm>
          <a:off x="65658" y="617"/>
          <a:ext cx="3693039" cy="22158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得救的恩典</a:t>
          </a:r>
          <a:endParaRPr lang="en-US" altLang="zh-TW" sz="4000" b="1" i="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（已经完成）</a:t>
          </a:r>
          <a:endParaRPr lang="en-US" sz="36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5658" y="617"/>
        <a:ext cx="3693039" cy="2215823"/>
      </dsp:txXfrm>
    </dsp:sp>
    <dsp:sp modelId="{3F128059-538A-1947-920C-7287746201E9}">
      <dsp:nvSpPr>
        <dsp:cNvPr id="0" name=""/>
        <dsp:cNvSpPr/>
      </dsp:nvSpPr>
      <dsp:spPr>
        <a:xfrm>
          <a:off x="4128001" y="617"/>
          <a:ext cx="3693039" cy="221582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更新的恩典</a:t>
          </a:r>
          <a:endParaRPr lang="en-US" altLang="zh-TW" sz="4000" b="1" i="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（正在进行）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4128001" y="617"/>
        <a:ext cx="3693039" cy="2215823"/>
      </dsp:txXfrm>
    </dsp:sp>
    <dsp:sp modelId="{DB7E13EA-7F9C-894D-9B90-F59129BF9790}">
      <dsp:nvSpPr>
        <dsp:cNvPr id="0" name=""/>
        <dsp:cNvSpPr/>
      </dsp:nvSpPr>
      <dsp:spPr>
        <a:xfrm>
          <a:off x="2096830" y="2585745"/>
          <a:ext cx="3693039" cy="221582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荣耀的恩典</a:t>
          </a:r>
          <a:endParaRPr lang="en-US" altLang="zh-TW" sz="4000" b="1" i="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0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（将要显现）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096830" y="2585745"/>
        <a:ext cx="3693039" cy="2215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7C6F-E785-4445-8CBC-E0054D5E57DD}" type="datetimeFigureOut">
              <a:rPr lang="en-US" smtClean="0"/>
              <a:t>3/21/26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4AC86-3D11-CC45-B876-E2700FDB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1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4AC86-3D11-CC45-B876-E2700FDBEC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DA5-4FC8-B74B-8E84-A6FD93B15BA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daniel/2-20.htm" TargetMode="External"/><Relationship Id="rId2" Type="http://schemas.openxmlformats.org/officeDocument/2006/relationships/hyperlink" Target="https://cnbible.com/daniel/2-19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daniel/2-23.htm" TargetMode="External"/><Relationship Id="rId5" Type="http://schemas.openxmlformats.org/officeDocument/2006/relationships/hyperlink" Target="https://cnbible.com/daniel/2-22.htm" TargetMode="External"/><Relationship Id="rId4" Type="http://schemas.openxmlformats.org/officeDocument/2006/relationships/hyperlink" Target="https://cnbible.com/daniel/2-2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daniel/2-32.htm" TargetMode="External"/><Relationship Id="rId2" Type="http://schemas.openxmlformats.org/officeDocument/2006/relationships/hyperlink" Target="https://cnbible.com/daniel/2-3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daniel/2-35.htm" TargetMode="External"/><Relationship Id="rId5" Type="http://schemas.openxmlformats.org/officeDocument/2006/relationships/hyperlink" Target="https://cnbible.com/daniel/2-34.htm" TargetMode="External"/><Relationship Id="rId4" Type="http://schemas.openxmlformats.org/officeDocument/2006/relationships/hyperlink" Target="https://cnbible.com/daniel/2-33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daniel/2-42.htm" TargetMode="External"/><Relationship Id="rId2" Type="http://schemas.openxmlformats.org/officeDocument/2006/relationships/hyperlink" Target="https://cnbible.com/daniel/2-4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bible.com/daniel/2-43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daniel/2-44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bible.com/daniel/2-45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matthew/24-8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matthew/24-46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2.htm" TargetMode="External"/><Relationship Id="rId2" Type="http://schemas.openxmlformats.org/officeDocument/2006/relationships/hyperlink" Target="https://cnbible.com/revelation/6-1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4.htm" TargetMode="External"/><Relationship Id="rId2" Type="http://schemas.openxmlformats.org/officeDocument/2006/relationships/hyperlink" Target="https://cnbible.com/revelation/6-3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6.htm" TargetMode="External"/><Relationship Id="rId2" Type="http://schemas.openxmlformats.org/officeDocument/2006/relationships/hyperlink" Target="https://cnbible.com/revelation/6-5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8.htm" TargetMode="External"/><Relationship Id="rId2" Type="http://schemas.openxmlformats.org/officeDocument/2006/relationships/hyperlink" Target="https://cnbible.com/revelation/6-7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10.htm" TargetMode="External"/><Relationship Id="rId2" Type="http://schemas.openxmlformats.org/officeDocument/2006/relationships/hyperlink" Target="https://cnbible.com/revelation/6-9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bible.com/revelation/6-11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6-13.htm" TargetMode="External"/><Relationship Id="rId7" Type="http://schemas.openxmlformats.org/officeDocument/2006/relationships/hyperlink" Target="https://cnbible.com/revelation/6-17.htm" TargetMode="External"/><Relationship Id="rId2" Type="http://schemas.openxmlformats.org/officeDocument/2006/relationships/hyperlink" Target="https://cnbible.com/revelation/6-1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6-16.htm" TargetMode="External"/><Relationship Id="rId5" Type="http://schemas.openxmlformats.org/officeDocument/2006/relationships/hyperlink" Target="https://cnbible.com/revelation/6-15.htm" TargetMode="External"/><Relationship Id="rId4" Type="http://schemas.openxmlformats.org/officeDocument/2006/relationships/hyperlink" Target="https://cnbible.com/revelation/6-14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fx5XXqLJM&amp;t=2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2.htm" TargetMode="External"/><Relationship Id="rId2" Type="http://schemas.openxmlformats.org/officeDocument/2006/relationships/hyperlink" Target="https://cnbible.com/revelation/8-1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4.htm" TargetMode="External"/><Relationship Id="rId2" Type="http://schemas.openxmlformats.org/officeDocument/2006/relationships/hyperlink" Target="https://cnbible.com/revelation/8-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revelation/8-6.htm" TargetMode="External"/><Relationship Id="rId4" Type="http://schemas.openxmlformats.org/officeDocument/2006/relationships/hyperlink" Target="https://cnbible.com/revelation/8-5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9.htm" TargetMode="External"/><Relationship Id="rId2" Type="http://schemas.openxmlformats.org/officeDocument/2006/relationships/hyperlink" Target="https://cnbible.com/revelation/8-8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11.htm" TargetMode="External"/><Relationship Id="rId2" Type="http://schemas.openxmlformats.org/officeDocument/2006/relationships/hyperlink" Target="https://cnbible.com/revelation/8-10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8-13.htm" TargetMode="External"/><Relationship Id="rId2" Type="http://schemas.openxmlformats.org/officeDocument/2006/relationships/hyperlink" Target="https://cnbible.com/revelation/8-12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cnbible.com/revelation/9-7.htm" TargetMode="External"/><Relationship Id="rId13" Type="http://schemas.openxmlformats.org/officeDocument/2006/relationships/hyperlink" Target="https://cnbible.com/revelation/9-12.htm" TargetMode="External"/><Relationship Id="rId3" Type="http://schemas.openxmlformats.org/officeDocument/2006/relationships/hyperlink" Target="https://cnbible.com/revelation/9-2.htm" TargetMode="External"/><Relationship Id="rId7" Type="http://schemas.openxmlformats.org/officeDocument/2006/relationships/hyperlink" Target="https://cnbible.com/revelation/9-6.htm" TargetMode="External"/><Relationship Id="rId12" Type="http://schemas.openxmlformats.org/officeDocument/2006/relationships/hyperlink" Target="https://cnbible.com/revelation/9-11.htm" TargetMode="External"/><Relationship Id="rId2" Type="http://schemas.openxmlformats.org/officeDocument/2006/relationships/hyperlink" Target="https://cnbible.com/revelation/9-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9-5.htm" TargetMode="External"/><Relationship Id="rId11" Type="http://schemas.openxmlformats.org/officeDocument/2006/relationships/hyperlink" Target="https://cnbible.com/revelation/9-10.htm" TargetMode="External"/><Relationship Id="rId5" Type="http://schemas.openxmlformats.org/officeDocument/2006/relationships/hyperlink" Target="https://cnbible.com/revelation/9-4.htm" TargetMode="External"/><Relationship Id="rId10" Type="http://schemas.openxmlformats.org/officeDocument/2006/relationships/hyperlink" Target="https://cnbible.com/revelation/9-9.htm" TargetMode="External"/><Relationship Id="rId4" Type="http://schemas.openxmlformats.org/officeDocument/2006/relationships/hyperlink" Target="https://cnbible.com/revelation/9-3.htm" TargetMode="External"/><Relationship Id="rId9" Type="http://schemas.openxmlformats.org/officeDocument/2006/relationships/hyperlink" Target="https://cnbible.com/revelation/9-8.htm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nbible.com/revelation/9-19.htm" TargetMode="External"/><Relationship Id="rId3" Type="http://schemas.openxmlformats.org/officeDocument/2006/relationships/hyperlink" Target="https://cnbible.com/revelation/9-14.htm" TargetMode="External"/><Relationship Id="rId7" Type="http://schemas.openxmlformats.org/officeDocument/2006/relationships/hyperlink" Target="https://cnbible.com/revelation/9-18.htm" TargetMode="External"/><Relationship Id="rId2" Type="http://schemas.openxmlformats.org/officeDocument/2006/relationships/hyperlink" Target="https://cnbible.com/revelation/9-1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9-17.htm" TargetMode="External"/><Relationship Id="rId5" Type="http://schemas.openxmlformats.org/officeDocument/2006/relationships/hyperlink" Target="https://cnbible.com/revelation/9-16.htm" TargetMode="External"/><Relationship Id="rId10" Type="http://schemas.openxmlformats.org/officeDocument/2006/relationships/hyperlink" Target="https://cnbible.com/revelation/9-21.htm" TargetMode="External"/><Relationship Id="rId4" Type="http://schemas.openxmlformats.org/officeDocument/2006/relationships/hyperlink" Target="https://cnbible.com/revelation/9-15.htm" TargetMode="External"/><Relationship Id="rId9" Type="http://schemas.openxmlformats.org/officeDocument/2006/relationships/hyperlink" Target="https://cnbible.com/revelation/9-20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1-16.htm" TargetMode="External"/><Relationship Id="rId2" Type="http://schemas.openxmlformats.org/officeDocument/2006/relationships/hyperlink" Target="https://cnbible.com/revelation/11-1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11-19.htm" TargetMode="External"/><Relationship Id="rId5" Type="http://schemas.openxmlformats.org/officeDocument/2006/relationships/hyperlink" Target="https://cnbible.com/revelation/11-18.htm" TargetMode="External"/><Relationship Id="rId4" Type="http://schemas.openxmlformats.org/officeDocument/2006/relationships/hyperlink" Target="https://cnbible.com/revelation/11-17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3-16.htm" TargetMode="External"/><Relationship Id="rId2" Type="http://schemas.openxmlformats.org/officeDocument/2006/relationships/hyperlink" Target="https://cnbible.com/revelation/13-1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revelation/13-18.htm" TargetMode="External"/><Relationship Id="rId4" Type="http://schemas.openxmlformats.org/officeDocument/2006/relationships/hyperlink" Target="https://cnbible.com/revelation/13-17.ht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2.htm" TargetMode="External"/><Relationship Id="rId2" Type="http://schemas.openxmlformats.org/officeDocument/2006/relationships/hyperlink" Target="https://cnbible.com/revelation/16-1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revelation/16-3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5.htm" TargetMode="External"/><Relationship Id="rId2" Type="http://schemas.openxmlformats.org/officeDocument/2006/relationships/hyperlink" Target="https://cnbible.com/revelation/16-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nbible.com/revelation/16-7.htm" TargetMode="External"/><Relationship Id="rId4" Type="http://schemas.openxmlformats.org/officeDocument/2006/relationships/hyperlink" Target="https://cnbible.com/revelation/16-6.ht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9.htm" TargetMode="External"/><Relationship Id="rId2" Type="http://schemas.openxmlformats.org/officeDocument/2006/relationships/hyperlink" Target="https://cnbible.com/revelation/16-8.ht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11.htm" TargetMode="External"/><Relationship Id="rId2" Type="http://schemas.openxmlformats.org/officeDocument/2006/relationships/hyperlink" Target="https://cnbible.com/revelation/16-10.ht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13.htm" TargetMode="External"/><Relationship Id="rId2" Type="http://schemas.openxmlformats.org/officeDocument/2006/relationships/hyperlink" Target="https://cnbible.com/revelation/16-1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16-16.htm" TargetMode="External"/><Relationship Id="rId5" Type="http://schemas.openxmlformats.org/officeDocument/2006/relationships/hyperlink" Target="https://cnbible.com/revelation/16-15.htm" TargetMode="External"/><Relationship Id="rId4" Type="http://schemas.openxmlformats.org/officeDocument/2006/relationships/hyperlink" Target="https://cnbible.com/revelation/16-14.ht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16-18.htm" TargetMode="External"/><Relationship Id="rId2" Type="http://schemas.openxmlformats.org/officeDocument/2006/relationships/hyperlink" Target="https://cnbible.com/revelation/16-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bible.com/revelation/16-21.htm" TargetMode="External"/><Relationship Id="rId5" Type="http://schemas.openxmlformats.org/officeDocument/2006/relationships/hyperlink" Target="https://cnbible.com/revelation/16-20.htm" TargetMode="External"/><Relationship Id="rId4" Type="http://schemas.openxmlformats.org/officeDocument/2006/relationships/hyperlink" Target="https://cnbible.com/revelation/16-19.htm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revelation/21-4.htm" TargetMode="External"/><Relationship Id="rId2" Type="http://schemas.openxmlformats.org/officeDocument/2006/relationships/hyperlink" Target="https://cnbible.com/revelation/21-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nbible.com/revelation/21-5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luke/21-27.htm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nbible.com/ephesians/6-12.htm" TargetMode="External"/><Relationship Id="rId2" Type="http://schemas.openxmlformats.org/officeDocument/2006/relationships/hyperlink" Target="https://cnbible.com/ephesians/6-11.htm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NN2xaL2tb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41" y="220194"/>
            <a:ext cx="4847244" cy="57234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88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5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5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CN" sz="5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5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3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恩典知识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唤醒</a:t>
            </a:r>
            <a:r>
              <a:rPr 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末世预兆</a:t>
            </a:r>
            <a:r>
              <a:rPr lang="zh-CN" altLang="en-US" sz="6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警醒</a:t>
            </a:r>
            <a:br>
              <a:rPr lang="en-US" sz="6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6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r>
              <a:rPr lang="zh-CN" altLang="en-US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清醒</a:t>
            </a:r>
            <a:br>
              <a:rPr lang="en-US" sz="60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53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5462954"/>
            <a:ext cx="5733470" cy="11748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zh-CN" altLang="en-US" b="1" kern="1200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       </a:t>
            </a:r>
            <a:r>
              <a:rPr lang="en-US" b="1" kern="1200" dirty="0" err="1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何</a:t>
            </a:r>
            <a:r>
              <a:rPr lang="en-US" b="1" dirty="0" err="1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畢敏芝師母</a:t>
            </a:r>
            <a:r>
              <a:rPr lang="zh-TW" altLang="en-US" b="1" dirty="0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分享</a:t>
            </a:r>
            <a:endParaRPr lang="en-US" b="1" kern="1200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42A7E-F5F0-58A8-1EF2-B742172BFA69}"/>
              </a:ext>
            </a:extLst>
          </p:cNvPr>
          <p:cNvSpPr txBox="1"/>
          <p:nvPr/>
        </p:nvSpPr>
        <p:spPr>
          <a:xfrm>
            <a:off x="2146617" y="2050255"/>
            <a:ext cx="106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</a:t>
            </a:r>
            <a:endParaRPr lang="en-US" sz="24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24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醒</a:t>
            </a:r>
            <a:endParaRPr lang="en-US" sz="24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24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</a:t>
            </a:r>
            <a:endParaRPr lang="en-US" sz="24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sz="24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吗</a:t>
            </a:r>
            <a:endParaRPr lang="en-US" sz="24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？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7FE7C-9DFE-9F70-8C5E-B1009938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6260"/>
            <a:ext cx="3028368" cy="4615678"/>
          </a:xfrm>
        </p:spPr>
        <p:txBody>
          <a:bodyPr anchor="b">
            <a:noAutofit/>
          </a:bodyPr>
          <a:lstStyle/>
          <a:p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</a:t>
            </a:r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i="0" baseline="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</a:t>
            </a:r>
            <a:r>
              <a:rPr lang="en-US" sz="5400" b="1" i="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27% </a:t>
            </a:r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预言性</a:t>
            </a:r>
            <a:br>
              <a:rPr lang="en-US" altLang="zh-TW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  <a:endParaRPr lang="en-US" sz="54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61A139-D6DA-5CC1-BFE2-26BC0D0BD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12D9CC-ABD5-D7F3-8DDC-A83313BF1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547383"/>
              </p:ext>
            </p:extLst>
          </p:nvPr>
        </p:nvGraphicFramePr>
        <p:xfrm>
          <a:off x="3622431" y="750440"/>
          <a:ext cx="5056482" cy="572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03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ABEF-FAC3-6118-4F78-CBB651B1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13886"/>
            <a:ext cx="8229600" cy="6737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F333C-811A-E25A-3B34-B6B4CAB00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0888"/>
            <a:ext cx="8229600" cy="5977289"/>
          </a:xfrm>
        </p:spPr>
        <p:txBody>
          <a:bodyPr>
            <a:normAutofit fontScale="25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已应验</a:t>
            </a:r>
            <a:r>
              <a:rPr lang="zh-CN" altLang="en-US" sz="12800" b="1" dirty="0">
                <a:solidFill>
                  <a:srgbClr val="22222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TW" altLang="en-US" sz="128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弥赛亚降生（耶稣）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28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列国兴衰（巴比伦、波斯、希腊、罗马等）</a:t>
            </a:r>
            <a:endParaRPr lang="en-US" altLang="zh-TW" sz="12800" b="1" dirty="0">
              <a:solidFill>
                <a:srgbClr val="22222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2800" b="1" i="0" baseline="0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以色列复国</a:t>
            </a:r>
            <a:endParaRPr lang="en-US" altLang="zh-TW" sz="128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2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正在应验</a:t>
            </a:r>
            <a:r>
              <a:rPr lang="zh-CN" altLang="en-US" sz="1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14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6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福音传遍天下</a:t>
            </a:r>
            <a:r>
              <a:rPr lang="en-US" altLang="zh-TW" sz="16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6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世界局势动荡、</a:t>
            </a:r>
            <a:r>
              <a:rPr lang="zh-TW" altLang="en-US" sz="16000" b="1" i="0" baseline="0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末世征兆</a:t>
            </a:r>
            <a:endParaRPr lang="en-US" altLang="zh-TW" sz="160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尚未完全应验</a:t>
            </a:r>
            <a:r>
              <a:rPr lang="zh-CN" altLang="en-US" sz="14400" b="1" dirty="0">
                <a:solidFill>
                  <a:srgbClr val="22222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14400" b="1" i="0" dirty="0"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6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敌基督体系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6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大灾难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TW" altLang="en-US" sz="16000" b="1" i="0" dirty="0">
                <a:solidFill>
                  <a:srgbClr val="22222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基督再来</a:t>
            </a:r>
          </a:p>
          <a:p>
            <a:pPr marL="0" indent="0">
              <a:buNone/>
            </a:pPr>
            <a:br>
              <a:rPr lang="zh-TW" altLang="en-US" dirty="0"/>
            </a:br>
            <a:endParaRPr lang="zh-TW" altLang="en-U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TW" alt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zh-TW" alt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5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D3C7-4B4C-540C-F15D-44844053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圣经预言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呼召人悔改与预备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E7AFA2-4E31-BBC5-5D7E-76486A418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0608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02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DEB44-1426-9F32-7A54-1D18D65C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2" y="227931"/>
            <a:ext cx="3678422" cy="5974414"/>
          </a:xfrm>
        </p:spPr>
        <p:txBody>
          <a:bodyPr anchor="ctr">
            <a:normAutofit fontScale="90000"/>
          </a:bodyPr>
          <a:lstStyle/>
          <a:p>
            <a:br>
              <a:rPr lang="en-US" altLang="zh-TW" sz="72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72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72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</a:t>
            </a:r>
            <a:br>
              <a:rPr lang="en-US" altLang="zh-TW" sz="60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从神而来</a:t>
            </a:r>
            <a:br>
              <a:rPr lang="en-US" altLang="zh-TW" sz="60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0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属天智慧</a:t>
            </a:r>
            <a:br>
              <a:rPr lang="en-US" altLang="zh-TW" sz="49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3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1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1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 </a:t>
            </a:r>
            <a:r>
              <a:rPr lang="en-US" altLang="zh-TW" sz="31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</a:t>
            </a:r>
            <a:r>
              <a:rPr lang="en-US" altLang="zh-CN" sz="31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19-23</a:t>
            </a:r>
            <a:r>
              <a:rPr lang="zh-CN" altLang="en-US" sz="3100" b="1" dirty="0">
                <a:solidFill>
                  <a:schemeClr val="bg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2700" b="1" dirty="0">
                <a:solidFill>
                  <a:schemeClr val="tx1"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7000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1566-388B-4A06-B644-134500E2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933" y="518400"/>
            <a:ext cx="4334269" cy="583794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zh-TW" sz="18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9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  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这奥秘的事就在夜间异象中</a:t>
            </a:r>
            <a:endParaRPr lang="en-US" altLang="zh-TW" sz="22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给但以理显明，</a:t>
            </a:r>
            <a:endParaRPr lang="en-US" altLang="zh-TW" sz="22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但以理便称颂天上的神。 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19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9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20. 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但以理说：“神的名是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应当称颂的，从亘古直到永远！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2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altLang="en-US" sz="22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因为智慧能力都属乎祂。 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19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9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21. </a:t>
            </a:r>
            <a:r>
              <a:rPr lang="zh-TW" altLang="en-US" sz="2200" b="1" u="none" strike="noStrike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改变时候、日期，</a:t>
            </a:r>
            <a:endParaRPr lang="en-US" altLang="zh-TW" sz="22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废王、立王，将智慧赐予</a:t>
            </a:r>
            <a:endParaRPr lang="en-US" altLang="zh-TW" sz="22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智慧人，将知识赐予聪明人。 </a:t>
            </a:r>
            <a:endParaRPr lang="en-US" altLang="zh-TW" sz="22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9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22. </a:t>
            </a:r>
            <a:r>
              <a:rPr lang="zh-TW" altLang="en-US" sz="2200" b="1" u="none" strike="noStrike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显明深奥隐秘的事，</a:t>
            </a:r>
            <a:endParaRPr lang="en-US" altLang="zh-TW" sz="22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知道暗中所有的，</a:t>
            </a:r>
            <a:endParaRPr lang="en-US" altLang="zh-TW" sz="22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光明也与祂同居。 </a:t>
            </a:r>
            <a:endParaRPr lang="en-US" altLang="zh-TW" sz="22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19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19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23. 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我列祖的神啊</a:t>
            </a:r>
            <a:r>
              <a:rPr lang="en-US" altLang="zh-TW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我感谢祢，赞美祢！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因祢将智慧、才能赐给我，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允准我们所求的，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2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2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把王的事给我们指明。</a:t>
            </a:r>
            <a:endParaRPr lang="en-US" altLang="zh-TW" sz="22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b="1" dirty="0">
              <a:solidFill>
                <a:schemeClr val="tx1">
                  <a:alpha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0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57B2-70E7-8DF2-F680-D3E9548B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805354"/>
            <a:ext cx="8229600" cy="20799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7EBC-B8B2-E714-C9BF-E2BCEA44E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8554"/>
            <a:ext cx="8229600" cy="53876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9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</a:t>
            </a:r>
            <a:r>
              <a:rPr lang="zh-TW" altLang="en-US" sz="9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述王之梦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 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</a:t>
            </a:r>
            <a:r>
              <a:rPr lang="en-US" altLang="zh-CN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19-23</a:t>
            </a:r>
            <a:r>
              <a:rPr lang="zh-CN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31</a:t>
            </a: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王啊</a:t>
            </a:r>
            <a:r>
              <a:rPr lang="en-US" altLang="zh-TW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!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你梦见一个大像，这像甚高，极其光耀，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</a:p>
          <a:p>
            <a:pPr marL="0" indent="0" algn="l">
              <a:buNone/>
            </a:pPr>
            <a:r>
              <a:rPr lang="en-US" altLang="zh-TW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站在你面前，形状甚是可怕。 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32. 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这像的头是精金的，胸膛和膀臂是银的，</a:t>
            </a:r>
            <a:endParaRPr lang="en-US" altLang="zh-TW" sz="9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肚腹和腰是铜的， 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33. 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腿是铁的，脚是半铁半泥的。 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34. 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你观看，见有一块非人手凿出来的石头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打在这像半铁半泥的脚上，把脚砸碎。 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8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35. 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于是金、银、铜、铁、泥都一同砸得粉碎，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成如夏天禾场上的糠秕，被风吹散，无处可寻。</a:t>
            </a: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9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打碎这像的石头变成一座大山，充满天下。</a:t>
            </a:r>
          </a:p>
          <a:p>
            <a:pPr marL="0" indent="0">
              <a:buNone/>
            </a:pPr>
            <a:br>
              <a:rPr lang="zh-TW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6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但以理书预言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半铁半泥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脚指头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  </a:t>
            </a: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41. 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你既见像的脚和脚指头一半是窑匠的泥，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一半是铁，那国将来也必分开。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你既见铁与泥掺杂，那国也必有铁的力量。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42. 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那脚指头既是半铁半泥，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那国也必半强半弱。 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43. 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你既见铁与泥掺杂，那国民也必与各种人掺杂，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却不能彼此相合，正如铁与泥不能相合一样。</a:t>
            </a:r>
            <a:endParaRPr lang="en-US" altLang="zh-TW" sz="3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 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2:41-43)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后来必有的事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但以理书 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2:4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4-45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b="1" dirty="0">
              <a:solidFill>
                <a:schemeClr val="accent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当那列王在位的时候，天上的神必另立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一国，永不败坏，也不归别国的人，却</a:t>
            </a: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要打碎灭绝那一切国，这国必存到永远。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你既看见非人手凿出来的一块石头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从山而出，打碎金、银、铜、铁、泥，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那就是至大的神把</a:t>
            </a:r>
            <a:r>
              <a:rPr lang="zh-TW" altLang="en-US" sz="3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后来必有的事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给王指明。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这梦准是这样，这讲解也是确实的。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6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b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章 </a:t>
            </a:r>
            <a:b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警告提醒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3A89B-73B6-799C-7778-C1260FB7F1E6}"/>
              </a:ext>
            </a:extLst>
          </p:cNvPr>
          <p:cNvSpPr txBox="1"/>
          <p:nvPr/>
        </p:nvSpPr>
        <p:spPr>
          <a:xfrm>
            <a:off x="4902159" y="1118662"/>
            <a:ext cx="42418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耶稣回答说：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你们要谨慎，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免得有人迷惑你们。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因为将来有好些人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冒我的名来，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说：‘我是基督’，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并且要迷惑许多人。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24:4</a:t>
            </a:r>
            <a:r>
              <a:rPr lang="en-US" altLang="zh-CN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-5</a:t>
            </a: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4522F093-1B95-7338-54FF-37E89CD32B79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57200" y="802025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战争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惊慌、</a:t>
            </a:r>
            <a:r>
              <a:rPr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灾难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起头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你们也要听见打仗和打仗的风声，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总不要惊慌，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因为这些事是必须有的，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只是末期还没有到。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民要攻打民，国要攻打国，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多处必有饥荒、地震</a:t>
            </a:r>
            <a:r>
              <a:rPr lang="zh-CN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altLang="zh-TW" sz="1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endParaRPr lang="en-US" altLang="zh-TW" sz="128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这都是灾难的起头。</a:t>
            </a:r>
            <a:endParaRPr lang="en-US" altLang="zh-CN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</a:t>
            </a:r>
            <a:r>
              <a:rPr lang="en-US" altLang="zh-CN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6-8</a:t>
            </a:r>
            <a:r>
              <a:rPr lang="zh-CN" altLang="en-US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1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br>
              <a:rPr lang="zh-TW" altLang="en-US" b="0" i="0" dirty="0">
                <a:solidFill>
                  <a:srgbClr val="001320"/>
                </a:solidFill>
                <a:effectLst/>
                <a:latin typeface="Trebuchet" panose="020B0603020202020204" pitchFamily="34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D6AB-6765-99A2-4372-B4FA144E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大灾难</a:t>
            </a:r>
            <a:r>
              <a:rPr lang="zh-CN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史无前例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C79DD-41E2-1164-DEAD-F603C2CA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因为那时必有大灾难，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从世界的起头直到如今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没有这样的灾难，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后来也必没有。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7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A6D73-F54F-7C3D-F92C-3644E6D5E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011" b="1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62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罪恶与冷淡</a:t>
            </a:r>
            <a:endParaRPr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sz="7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只因不法的事增多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7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许多人的爱心才渐渐冷淡了</a:t>
            </a:r>
            <a:endParaRPr lang="en-US" altLang="zh-TW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7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CN" altLang="en-US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</a:t>
            </a:r>
            <a:r>
              <a:rPr lang="en-US" altLang="zh-CN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r>
            <a:r>
              <a:rPr lang="zh-CN" altLang="en-US" sz="7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7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4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警醒</a:t>
            </a:r>
            <a:br>
              <a:rPr lang="en-US" altLang="zh-TW" sz="6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6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预备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844" y="581666"/>
            <a:ext cx="5054247" cy="60535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所以，你们</a:t>
            </a: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要警醒</a:t>
            </a: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因为不知道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你们的主是哪一天来到。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家主若知道几更天有贼来，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就必警醒，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不容人挖透房屋，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这是你们所知道的。 </a:t>
            </a:r>
          </a:p>
          <a:p>
            <a:pPr marL="0" indent="0">
              <a:lnSpc>
                <a:spcPct val="90000"/>
              </a:lnSpc>
              <a:buNone/>
            </a:pPr>
            <a:endParaRPr lang="zh-TW" altLang="en-US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所以，你们也</a:t>
            </a: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要预备</a:t>
            </a: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</a:t>
            </a: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想不到的时候</a:t>
            </a: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1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12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人子就来了。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 </a:t>
            </a:r>
            <a:r>
              <a:rPr lang="en-US" altLang="zh-TW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24:42-44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>
              <a:lnSpc>
                <a:spcPct val="90000"/>
              </a:lnSpc>
              <a:buNone/>
            </a:pPr>
            <a:endParaRPr lang="zh-TW" altLang="en-US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9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9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EFC1A-2E45-1922-21F3-C083B5A1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81355"/>
            <a:ext cx="8229600" cy="164123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452B-3E4D-5C3A-955C-675E2516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6491"/>
            <a:ext cx="8229600" cy="575603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谁是忠心有见识的仆人，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为主人所派管理家里的人，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按时分粮给他们呢？ 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1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主人来到，看见他这样行，</a:t>
            </a:r>
            <a:endParaRPr lang="en-US" altLang="zh-TW" sz="1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那仆人就有福了。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我实在告诉你们：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主人要派他管理一切所有的。</a:t>
            </a: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1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en-US" altLang="zh-TW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CN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45-47</a:t>
            </a:r>
            <a:r>
              <a:rPr lang="zh-CN" altLang="en-US" sz="1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1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866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预言警告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2AB36C4-C7F2-A93C-6332-50EA8ECA84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475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第一印</a:t>
            </a:r>
            <a:r>
              <a:rPr lang="en-US" altLang="zh-TW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6:1-2</a:t>
            </a:r>
            <a:r>
              <a:rPr lang="zh-CN" altLang="en-US" b="1" i="0" dirty="0">
                <a:solidFill>
                  <a:schemeClr val="accent6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3600" b="1" i="0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altLang="zh-TW" sz="3600" b="1" i="0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我看见羔羊揭开七印中第一印的时候，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就听见四活物中的一个活物声音如雷说：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“你来！”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b="1" u="none" strike="noStrike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我就观看，见有一匹白马。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骑在马上的拿着弓，并有冠冕赐给他，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他便出来，胜了又要胜。</a:t>
            </a:r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6:3-4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揭开第二印的时候，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我听见第二个活物说：“你来！”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就另有一匹马出来，是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红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的，有权柄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给了那骑马的，可以从地上夺去太平，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使人彼此相杀，又有一把大刀赐给他。</a:t>
            </a:r>
            <a:endParaRPr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16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6:5-6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揭开第三印的时候，我听见第三个活物说：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“你来！”我就观看，见有一匹</a:t>
            </a:r>
            <a:r>
              <a:rPr lang="zh-TW" altLang="en-US" b="1" i="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黑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骑在马上的手里拿着天平。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我听见在四活物中似乎有声音说：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“一钱银子买一升麦子，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一钱银子买三升大麦，油和酒不可糟蹋。”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980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6:7-8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揭开第四印的时候，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我听见第四个活物说：“你来！”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我就观看，见有一匹</a:t>
            </a:r>
            <a:r>
              <a:rPr lang="zh-TW" altLang="en-US" b="1" i="0" dirty="0">
                <a:solidFill>
                  <a:schemeClr val="bg1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灰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色马。骑在马上的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名字叫做“死”，阴府也随着他。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有权柄赐给他们，可以用刀剑、饥荒、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瘟疫</a:t>
            </a:r>
            <a:r>
              <a:rPr 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野兽杀害地上四分之一的人。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282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6:9-11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CN" altLang="en-US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揭开第五印的时候，我看见在祭坛底下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有为神的道并作见证被杀之人的灵魂，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大声喊着说：“圣洁真实的主啊！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不审判住在地上的人给我们申流血的冤，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要等到几时呢？”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于是有白衣赐给他们各人，又有话对他们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说，还要安息片时，等着一同做仆人的和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他们的弟兄也像他们被杀，满足了数目。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541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6:12-17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60585"/>
            <a:ext cx="8475785" cy="5697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揭开第六印的时候，我又看见地大震动，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日头变黑像毛布，满月变红像血，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天上的星辰坠落于地，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如同无花果树被大风摇动落下未熟的果子一样。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天就挪移，好像书卷被卷起来，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山岭海岛都被挪移，离开本位。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地上的君王、臣宰、将军、富户、壮士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和一切为奴的、自主的，都藏在山洞和岩石穴里，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向山和岩石说：“倒在我们身上吧！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把我们藏起来，躲避坐宝座者的面目和羔羊的愤怒， 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因为他们愤怒的大日到了，谁能站得住呢？”</a:t>
            </a:r>
            <a:endParaRPr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2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1CF2C-4BC1-5C15-E897-401AB83D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主来的日子近了</a:t>
            </a:r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https://www.youtube.com/watch?v=eFfx5XXqLJM&amp;t=2s</a:t>
            </a:r>
            <a:b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9515F-9E86-08BC-5A65-F9A2E50D9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主来的日子近了 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2x)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你们要忍耐 你们要坚固 </a:t>
            </a:r>
            <a:r>
              <a:rPr lang="zh-CN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主来的日子近了 </a:t>
            </a: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啊！农夫忍耐等待 </a:t>
            </a: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等待地里的出产 </a:t>
            </a:r>
            <a:endParaRPr lang="en-US" altLang="zh-TW" sz="4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秋雨春雨之后 庄稼就成熟 </a:t>
            </a:r>
            <a:endParaRPr lang="en-US" altLang="zh-TW" sz="40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96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accent4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七印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(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:1-2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羔羊揭开第七印的时候，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天上寂静约有二刻。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我看见那站在神面前的七位天使，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有七支号赐给他们。</a:t>
            </a:r>
            <a:endParaRPr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927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F778-9C27-2B3C-30B1-327B792F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天使献上香炉和圣徒的祈祷</a:t>
            </a:r>
            <a:r>
              <a:rPr lang="en-US" altLang="zh-TW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:3-6</a:t>
            </a:r>
            <a:r>
              <a:rPr lang="zh-CN" altLang="en-US" sz="3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EE85-BF36-56AC-9DF5-C98EE880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7816"/>
            <a:ext cx="8522677" cy="521677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另有一位天使拿着金香炉来，站在祭坛旁边，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有许多香赐给他，要和众圣徒的祈祷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一同献在宝座前的金坛上。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那香的烟和众圣徒的祈祷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从天使的手中一同升到神面前。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天使拿着香炉，盛满了坛上的火，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倒在地上，随有雷轰、大声、闪电、地震。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zh-TW" altLang="en-US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拿着七支号的七位天使就预备要吹。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3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预言警告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2AB36C4-C7F2-A93C-6332-50EA8ECA8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02374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871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i="0" dirty="0">
                <a:solidFill>
                  <a:srgbClr val="0066AA"/>
                </a:solidFill>
                <a:effectLst/>
                <a:latin typeface="Trebuchet" panose="020B0603020202020204" pitchFamily="34" charset="0"/>
              </a:rPr>
            </a:b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:7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b="0" i="0" dirty="0">
                <a:solidFill>
                  <a:srgbClr val="001320"/>
                </a:solidFill>
                <a:effectLst/>
                <a:latin typeface="Trebuchet" panose="020B0603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第一位天使吹号，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就有雹子与火掺着血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丢在地上。地的三分之一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和树的三分之一被烧了，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一切的青草也被烧了。</a:t>
            </a:r>
            <a:endParaRPr lang="en-US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9915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:8-9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第二位天使吹号，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就有仿佛火烧着的大山扔在海中。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海的三分之一变成血， 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海中的活物死了三分之一，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船只也坏了三分之一。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8019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:10-11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第三位天使吹号，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就有烧着的大星好像火把从天上落下来，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落在江河的三分之一和众水的泉源上。 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altLang="zh-TW" sz="36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这星名叫“茵陈”。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众水的三分之一变为茵陈，</a:t>
            </a:r>
            <a:endParaRPr lang="en-US" altLang="zh-TW" sz="39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因水变苦，就死了许多人。</a:t>
            </a:r>
            <a:endParaRPr lang="en-US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2351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第四位天使吹号</a:t>
            </a:r>
            <a:r>
              <a:rPr lang="en-US" altLang="zh-TW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:12-13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altLang="zh-TW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第四位天使吹号，日头的三分之一、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月亮的三分之一、星辰的三分之一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都被击打，以致日月星的三分之一黑暗了，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白昼的三分之一没有光，黑夜也是这样。</a:t>
            </a:r>
          </a:p>
          <a:p>
            <a:pPr marL="0" indent="0" algn="l">
              <a:buNone/>
            </a:pPr>
            <a:endParaRPr lang="en-US" altLang="zh-TW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我又看见一个鹰飞在空中，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并听见它大声说：“三位天使要吹那其余的号，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你们住在地上的民祸哉！祸哉！祸哉！”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2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第五位天使吹号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9:1-12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324708"/>
            <a:ext cx="8464061" cy="480145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第五位天使吹号，我就看见一个星从天落到地上，有无底坑的钥匙赐给它。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它开了无底坑，便有烟从坑里往上冒，好像大火炉的烟，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日头和天空都因这烟昏暗了。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TW" altLang="en-US" sz="1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蝗虫伤害没有神印记的人</a:t>
            </a: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有蝗虫从烟中出来，飞到地上，有能力赐给它们，好像地上蝎子的能力一样。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并且吩咐它们说，不可伤害地上的草和各样青物并一切树木，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唯独要伤害额上没有神印记的人。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但不许蝗虫害死他们，只叫他们受痛苦五个月，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这痛苦就像蝎子螫人的痛苦一样。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在那些日子，人要求死，决不得死；愿意死，死却远避他们。 </a:t>
            </a:r>
            <a:endParaRPr lang="en-US" altLang="zh-TW" sz="8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蝗虫的形状好像预备出战的马一样，头上戴的好像金冠冕，脸面好像男人的脸面，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头发像女人的头发，牙齿像狮子的牙齿，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胸前有甲好像铁甲，它们翅膀的声音好像许多车马奔跑上阵的声音，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有尾巴像蝎子，尾巴上的毒钩能伤人五个月。 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7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有无底坑的使者做它们的王，按着希伯来话名叫亚巴顿，希腊话名叫亚玻伦。</a:t>
            </a:r>
            <a:endParaRPr lang="en-US" altLang="zh-TW" sz="7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72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sz="8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第一样灾祸过去了，还有两样灾祸要来。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06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9:13-21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8" y="1417638"/>
            <a:ext cx="8804031" cy="5165724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altLang="zh-TW" sz="5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第六位天使吹号，我就听见有声音从神面前金坛的四角出来， </a:t>
            </a:r>
            <a:endParaRPr lang="en-US" altLang="zh-TW" sz="5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 </a:t>
            </a:r>
            <a:r>
              <a:rPr lang="zh-TW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吩咐那吹号的第六位天使说：“把那捆绑在幼发拉底大河的四个使者</a:t>
            </a:r>
            <a:r>
              <a:rPr lang="zh-CN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endParaRPr lang="en-US" altLang="zh-CN" sz="5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                                                   </a:t>
            </a:r>
            <a:r>
              <a:rPr lang="zh-TW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释放了！”</a:t>
            </a:r>
            <a:r>
              <a:rPr lang="zh-CN" altLang="en-US" sz="5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TW" altLang="en-US" sz="8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杀害人的三分之一</a:t>
            </a:r>
            <a:endParaRPr lang="en-US" altLang="zh-TW" sz="8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zh-TW" altLang="en-US" sz="65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那四个使者就被释放；他们原是预备好了，到某年某月某日某时，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要杀人的三分之一。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马军有二万万，他们的数目我听见了。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我在异象中看见那些马和骑马的，骑马的胸前有甲如火，与紫玛瑙并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硫磺，马的头好像狮子头，有火、有烟、有硫磺从马的口中出来。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口中所出来的火与烟并硫磺，这三样灾杀了人的三分之一。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这马的能力是在口里和尾巴上，因这尾巴像蛇，并且有头用以害人</a:t>
            </a:r>
            <a:r>
              <a:rPr lang="zh-CN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其余未曾被这些灾所杀的人仍旧不悔改自己手所做的，还是去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拜鬼魔和那些不能看、不能听、不能走，金、银、铜、木、石的偶像，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21.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又不悔改他们那些凶杀、邪术、奸淫、偷窃的事。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08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35CBB-ABEB-804F-D048-3FAF253F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136"/>
            <a:ext cx="8229600" cy="984501"/>
          </a:xfrm>
        </p:spPr>
        <p:txBody>
          <a:bodyPr>
            <a:normAutofit fontScale="90000"/>
          </a:bodyPr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第七位天使吹号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11:15-19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FD5-A419-942A-E3C7-3BD897BC2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900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第七位天使吹号，天上就有大声音说：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世上的国</a:t>
            </a:r>
            <a:endParaRPr lang="en-US" altLang="zh-TW" sz="3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成了我主和主基督的国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要做王，直到永永远远。 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在神面前、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坐在自己位上的二十四位长老就面伏于地，敬拜神， 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说：昔在、今在的主神，全能者啊！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我们感谢祢，</a:t>
            </a:r>
            <a:r>
              <a:rPr lang="zh-TW" altLang="en-US" sz="3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因祢执掌大权做王了。 </a:t>
            </a:r>
            <a:endParaRPr lang="en-US" altLang="zh-TW" sz="3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3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外邦发怒，你的愤怒也临到了！审判死人的时候也到了！</a:t>
            </a:r>
            <a:r>
              <a:rPr lang="zh-CN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endParaRPr lang="en-US" altLang="zh-CN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你的仆人众先知和众圣徒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赏赐的时候也到了！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凡敬畏你名的人，连大带小得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败坏那些败坏世界之人的时候也就到了！”</a:t>
            </a:r>
          </a:p>
          <a:p>
            <a:pPr marL="0" indent="0" algn="l">
              <a:buNone/>
            </a:pPr>
            <a:r>
              <a:rPr lang="en-US" altLang="zh-TW" sz="3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 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当时，神天上的殿开了，在祂殿中现出祂的约柜，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随后有闪电、声音、雷轰、地震、大雹。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6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5999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74171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03385"/>
            <a:ext cx="2153321" cy="411480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</a:t>
            </a:r>
            <a:br>
              <a:rPr 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醒</a:t>
            </a:r>
            <a:br>
              <a:rPr 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</a:t>
            </a:r>
            <a:br>
              <a:rPr 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54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吗</a:t>
            </a:r>
            <a:br>
              <a:rPr 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CN" altLang="en-US" sz="5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sz="5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99" y="0"/>
            <a:ext cx="5745939" cy="6764215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4400" b="1" kern="1200" dirty="0"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8000" b="1" kern="1200" dirty="0"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7700" b="1" kern="1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恩典知识</a:t>
            </a:r>
            <a:r>
              <a:rPr lang="en-US" altLang="zh-CN" sz="77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en-US" sz="7700" b="1" kern="1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唤醒</a:t>
            </a:r>
            <a:endParaRPr lang="en-US" sz="7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br>
              <a:rPr lang="en-US" sz="77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r>
              <a:rPr lang="en-US" sz="7700" b="1" kern="1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末世预兆</a:t>
            </a:r>
            <a:r>
              <a:rPr lang="en-US" altLang="zh-CN" sz="77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en-US" sz="7700" b="1" kern="1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警醒</a:t>
            </a:r>
            <a:endParaRPr lang="en-US" sz="7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7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7700" b="1" kern="1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数字时代</a:t>
            </a:r>
            <a:r>
              <a:rPr lang="en-US" altLang="zh-CN" sz="7700" b="1" kern="120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en-US" sz="7700" b="1" kern="1200" dirty="0" err="1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清醒</a:t>
            </a:r>
            <a:endParaRPr lang="en-US" sz="77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2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4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62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何畢敏芝師母</a:t>
            </a:r>
            <a:r>
              <a:rPr lang="en-US" altLang="zh-TW" sz="6200" b="1" dirty="0">
                <a:latin typeface="Kaiti TC" panose="02010600040101010101" pitchFamily="2" charset="-120"/>
                <a:ea typeface="Kaiti TC" panose="02010600040101010101" pitchFamily="2" charset="-120"/>
              </a:rPr>
              <a:t> </a:t>
            </a:r>
            <a:r>
              <a:rPr lang="en-US" sz="62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分享</a:t>
            </a:r>
            <a:endParaRPr lang="en-US" sz="52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42A7E-F5F0-58A8-1EF2-B742172BFA69}"/>
              </a:ext>
            </a:extLst>
          </p:cNvPr>
          <p:cNvSpPr txBox="1"/>
          <p:nvPr/>
        </p:nvSpPr>
        <p:spPr>
          <a:xfrm>
            <a:off x="10832123" y="1412489"/>
            <a:ext cx="60960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700" b="1" dirty="0">
                <a:solidFill>
                  <a:srgbClr val="7030A0"/>
                </a:solidFill>
              </a:rPr>
              <a:t>？</a:t>
            </a:r>
            <a:endParaRPr lang="en-US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80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2772-54BE-D479-6F90-1DEC2618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兽印记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666</a:t>
            </a:r>
            <a:r>
              <a:rPr lang="zh-CN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（敌基督）</a:t>
            </a:r>
            <a:b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0057-8FD7-B70A-F136-AFBCF6AC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11. 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我又看见另有一个兽从地中上来，有两角如同羊羔，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000" b="1" dirty="0">
                <a:solidFill>
                  <a:srgbClr val="00132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说话好像龙。</a:t>
            </a:r>
            <a:r>
              <a:rPr lang="en-US" altLang="zh-TW" sz="4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14.  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迷惑住在地上的人，</a:t>
            </a:r>
            <a:r>
              <a:rPr lang="en-US" altLang="zh-TW" sz="40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zh-CN" altLang="en-US" sz="40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altLang="zh-CN" sz="4000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zh-CN" altLang="en-US" sz="4000" b="1" i="0" strike="noStrike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</a:t>
            </a:r>
            <a:r>
              <a:rPr lang="en-US" altLang="zh-TW" sz="40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 </a:t>
            </a:r>
            <a:r>
              <a:rPr lang="en-US" altLang="zh-TW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….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又叫所有不拜兽像的人都被杀害。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4000" b="1" i="0" u="none" strike="noStrike" dirty="0">
              <a:solidFill>
                <a:srgbClr val="0092F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16. 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它又叫众人，无论大小，贫富，自主的为奴的，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rgbClr val="00132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都在右手上或是在额上受一个印记。 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4000" b="1" i="0" u="none" strike="noStrike" dirty="0">
              <a:solidFill>
                <a:srgbClr val="0092F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4"/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17. 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除了那受印记，有了兽名或有兽名数目的，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都不得做买卖。 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endParaRPr lang="en-US" altLang="zh-TW" sz="4000" b="1" i="0" u="none" strike="noStrike" dirty="0">
              <a:solidFill>
                <a:srgbClr val="0092F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5"/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92F2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18. 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在这里有智慧：凡有聪明的，可以算计兽的数目，</a:t>
            </a:r>
            <a:endParaRPr lang="en-US" altLang="zh-TW" sz="4000" b="1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000" b="1" dirty="0">
                <a:solidFill>
                  <a:srgbClr val="00132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因为这是人的数目，它的数目是六百六十六。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68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 fontScale="90000"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预言警告</a:t>
            </a:r>
            <a:endParaRPr lang="zh-TW" alt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2AB36C4-C7F2-A93C-6332-50EA8ECA8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09295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890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sz="4900"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sz="49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9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</a:t>
            </a:r>
            <a:r>
              <a:rPr lang="zh-TW" altLang="en-US" sz="4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zh-CN" altLang="en-US" sz="49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53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16:1-2</a:t>
            </a:r>
            <a:r>
              <a:rPr lang="zh-CN" altLang="en-US" sz="49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421"/>
            <a:ext cx="8229600" cy="44417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天使把盛神大怒的碗倒在地上</a:t>
            </a:r>
            <a:br>
              <a:rPr lang="zh-TW" altLang="en-US" b="1" i="0" dirty="0">
                <a:solidFill>
                  <a:srgbClr val="0066A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b="1" i="0" dirty="0">
              <a:solidFill>
                <a:srgbClr val="0066A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i="0" u="none" strike="noStrike" dirty="0">
                <a:solidFill>
                  <a:srgbClr val="0000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en-US" altLang="zh-TW" sz="3500" b="1" dirty="0">
                <a:solidFill>
                  <a:srgbClr val="0000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TW" sz="35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我听见有大声音从殿中出来，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向那七位天使说：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“你们去，把盛神大怒的七碗倒在地上！”</a:t>
            </a:r>
          </a:p>
          <a:p>
            <a:pPr marL="0" indent="0" algn="l">
              <a:buNone/>
            </a:pPr>
            <a:endParaRPr lang="en-US" altLang="zh-TW" sz="3500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altLang="zh-TW" sz="35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 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第一位天使便去，把碗倒在地上，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就有恶而且毒的疮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生在那些有兽印记、拜兽像的人身上。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rgbClr val="00132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16:3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倒在海里</a:t>
            </a:r>
            <a:endParaRPr lang="zh-TW" altLang="en-US" sz="4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 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第二位天使把碗倒在海里，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海就变成血，好像死人的血，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海中的活物都死了。</a:t>
            </a:r>
          </a:p>
        </p:txBody>
      </p:sp>
    </p:spTree>
    <p:extLst>
      <p:ext uri="{BB962C8B-B14F-4D97-AF65-F5344CB8AC3E}">
        <p14:creationId xmlns:p14="http://schemas.microsoft.com/office/powerpoint/2010/main" val="4118608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16:4-7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倒在江河与众水里</a:t>
            </a:r>
            <a:endParaRPr lang="en-US" altLang="zh-TW" sz="48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第三位天使把碗倒在江河与众水的泉源里，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水就变成血了。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我听见掌管众水的天使说：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昔在、今在的圣者啊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这样判断是公义的！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他们曾流圣徒与先知的血，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给他们血喝，这是他们所该受的。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我又听见祭坛中有声音说：“是的，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主神，全能者啊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的判断义哉，诚哉！”</a:t>
            </a:r>
            <a:endParaRPr lang="zh-TW" altLang="en-US" sz="2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473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16:8-9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倒在日头上</a:t>
            </a:r>
            <a:endParaRPr lang="en-US" altLang="zh-TW" sz="44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第四位天使把碗倒在日头上，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叫日头能用火烤人。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人被大热所烤，就亵渎那有权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掌管这些灾的神之名，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并不悔改将荣耀归给神。</a:t>
            </a:r>
          </a:p>
        </p:txBody>
      </p:sp>
    </p:spTree>
    <p:extLst>
      <p:ext uri="{BB962C8B-B14F-4D97-AF65-F5344CB8AC3E}">
        <p14:creationId xmlns:p14="http://schemas.microsoft.com/office/powerpoint/2010/main" val="2816828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16:10-11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233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倒在兽的座位上</a:t>
            </a:r>
            <a:endParaRPr lang="en-US" altLang="zh-TW" sz="4800" b="1" i="0" u="none" strike="noStrike" dirty="0">
              <a:solidFill>
                <a:srgbClr val="0000FF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第五位天使把碗倒在兽的座位上，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兽的国就黑暗了。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人因疼痛就咬自己的舌头，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0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又因所受的疼痛和生的疮，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就亵渎天上的神，并不悔改所行的。</a:t>
            </a:r>
            <a:endParaRPr lang="zh-TW" altLang="en-US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086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solidFill>
                  <a:schemeClr val="accent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16:12-16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1600200"/>
            <a:ext cx="8921262" cy="559776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65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倒在幼发拉底大河上</a:t>
            </a: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第六位天使把碗倒在幼发拉底大河上，河水就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干了，要给那从日出之地所来的众王预备道路。 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我又看见三个污秽的灵，好像青蛙，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从龙口、兽口并假先知的口中出来。 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他们本是鬼魔的灵，施行奇事，出去到普天下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众王那里，叫他们在神全能者的大日聚集争战。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（“看哪，我来像贼一样。那警醒、看守衣服，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免得赤身而行，叫人见他羞耻的有福了！”） 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 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那三个鬼魔便叫众王聚集在一处，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希伯来话叫做哈米吉多顿。</a:t>
            </a:r>
            <a:endParaRPr lang="zh-TW" altLang="en-US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4430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七碗</a:t>
            </a: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碗</a:t>
            </a:r>
            <a:r>
              <a:rPr lang="en-US" altLang="zh-TW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启示录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4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16:17-21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5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倒在空中</a:t>
            </a: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第七位天使把碗倒在空中，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就有大声音从殿中的宝座上出来，说：“成了！”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又有闪电、声音、雷轰、大地震，自从地上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有人以来，没有这样大、这样厉害的地震。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那大城裂为三段，列国的城也都倒塌了。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神也想起巴比伦大城来，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要把那盛自己烈怒的酒杯递给他。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各海岛都逃避了，众山也不见了。 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21.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又有大雹子从天落在人身上，每一个约重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</a:t>
            </a:r>
          </a:p>
          <a:p>
            <a:pPr marL="0" indent="0" algn="l">
              <a:buNone/>
            </a:pP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一他连得</a:t>
            </a:r>
            <a:r>
              <a:rPr 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为这雹子的灾极大，人就亵渎神。</a:t>
            </a:r>
          </a:p>
        </p:txBody>
      </p:sp>
    </p:spTree>
    <p:extLst>
      <p:ext uri="{BB962C8B-B14F-4D97-AF65-F5344CB8AC3E}">
        <p14:creationId xmlns:p14="http://schemas.microsoft.com/office/powerpoint/2010/main" val="93974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95" y="1289765"/>
            <a:ext cx="3185962" cy="427096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zh-TW" altLang="en-US" sz="3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br>
              <a:rPr lang="en-US" altLang="zh-TW" sz="67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帐幕</a:t>
            </a:r>
            <a:br>
              <a:rPr lang="en-US" altLang="zh-TW" sz="67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7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在人间</a:t>
            </a:r>
            <a:br>
              <a:rPr lang="en-US" altLang="zh-TW" sz="3800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i="0" dirty="0">
                <a:solidFill>
                  <a:srgbClr val="FFFFF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（启示录</a:t>
            </a:r>
            <a:r>
              <a:rPr lang="en-US" altLang="zh-TW" sz="3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21:3-5</a:t>
            </a:r>
            <a:r>
              <a:rPr lang="zh-TW" altLang="en-US" sz="36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zh-TW" altLang="en-US" sz="2400" dirty="0">
                <a:solidFill>
                  <a:srgbClr val="FFFFFF"/>
                </a:solidFill>
              </a:rPr>
            </a:br>
            <a:endParaRPr lang="zh-TW" altLang="en-US" sz="3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106" y="374394"/>
            <a:ext cx="5174648" cy="64836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23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en-US" altLang="zh-TW" sz="23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zh-TW" altLang="en-US" sz="23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我听见有大声音从宝座出来说：</a:t>
            </a:r>
          </a:p>
          <a:p>
            <a:pPr marL="0" indent="0">
              <a:buNone/>
            </a:pPr>
            <a:r>
              <a:rPr lang="zh-CN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看哪！神的帐幕在人间！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祂要与人同住，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他们要做祂的子民，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神要亲自与他们同在，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做他们的神。 </a:t>
            </a:r>
          </a:p>
          <a:p>
            <a:pPr marL="0" indent="0">
              <a:buNone/>
            </a:pPr>
            <a:r>
              <a:rPr lang="en-US" altLang="zh-TW" sz="23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 </a:t>
            </a:r>
            <a:r>
              <a:rPr lang="zh-TW" altLang="en-US" sz="23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神要擦去他们一切的眼泪，</a:t>
            </a:r>
            <a:endParaRPr lang="en-US" altLang="zh-TW" sz="23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不再有死亡，</a:t>
            </a:r>
            <a:endParaRPr lang="en-US" altLang="zh-TW" sz="23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dirty="0">
                <a:solidFill>
                  <a:schemeClr val="accent6">
                    <a:lumMod val="75000"/>
                    <a:alpha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也不再有悲哀、哭号、疼痛，</a:t>
            </a:r>
            <a:endParaRPr lang="en-US" altLang="zh-TW" sz="2300" b="1" i="0" dirty="0">
              <a:solidFill>
                <a:schemeClr val="accent6">
                  <a:lumMod val="75000"/>
                  <a:alpha val="80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chemeClr val="accent6">
                    <a:lumMod val="75000"/>
                    <a:alpha val="8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因为以前的事都过去了。</a:t>
            </a:r>
          </a:p>
          <a:p>
            <a:pPr marL="0" indent="0">
              <a:buNone/>
            </a:pPr>
            <a:r>
              <a:rPr lang="en-US" altLang="zh-TW" sz="2300" b="1" i="0" u="none" strike="noStrike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 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坐宝座的说：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dirty="0">
                <a:solidFill>
                  <a:srgbClr val="0070C0">
                    <a:alpha val="80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“看哪，我将一切都更新了！”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又说：“你要写上，</a:t>
            </a:r>
            <a:endParaRPr lang="en-US" altLang="zh-TW" sz="2300" b="1" i="0" dirty="0">
              <a:solidFill>
                <a:srgbClr val="0070C0">
                  <a:alpha val="80000"/>
                </a:srgb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300" b="1" i="0" dirty="0">
                <a:solidFill>
                  <a:srgbClr val="0070C0">
                    <a:alpha val="80000"/>
                  </a:srgb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因这些话是可信的，是真实的。</a:t>
            </a:r>
            <a:endParaRPr lang="zh-TW" altLang="en-US" sz="2300" b="1" dirty="0">
              <a:solidFill>
                <a:srgbClr val="0070C0">
                  <a:alpha val="80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02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3436144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E6AA4D-EC17-45B5-B621-DF0FD91FD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F3DA3-AD94-C8AA-C470-8FEF1FF9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0" y="933651"/>
            <a:ext cx="1991915" cy="5092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br>
              <a:rPr lang="en-US" altLang="zh-TW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zh-CN" altLang="en-US" sz="3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zh-TW" altLang="en-US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</a:t>
            </a:r>
            <a:br>
              <a:rPr lang="en-US" altLang="zh-TW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</a:t>
            </a:r>
            <a:br>
              <a:rPr lang="en-US" altLang="zh-TW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长进</a:t>
            </a:r>
            <a:br>
              <a:rPr lang="en-US" altLang="zh-TW" sz="54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500" b="1" kern="12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55E62D-AB61-654A-04BC-4BBD38A3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00220"/>
            <a:ext cx="8229600" cy="101975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1A718C3C-CBB1-5637-A9FD-1AAD0AB6DE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727029"/>
              </p:ext>
            </p:extLst>
          </p:nvPr>
        </p:nvGraphicFramePr>
        <p:xfrm>
          <a:off x="3924300" y="841375"/>
          <a:ext cx="4591050" cy="518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041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1EAC-4050-CEC5-AD23-8AB5BD3B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8867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DFFB-2044-AB21-C0C3-64AA0C53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75899"/>
            <a:ext cx="7886700" cy="4614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万军之耶和华说：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在我所定的日子，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他们必属我、特特归我，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我必怜恤他们，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如同人怜恤服事自己的儿子。</a:t>
            </a: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玛拉基书</a:t>
            </a:r>
            <a:r>
              <a:rPr lang="en-US" altLang="zh-TW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3:17</a:t>
            </a:r>
            <a:r>
              <a:rPr lang="zh-TW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93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1852245"/>
            <a:ext cx="3172575" cy="3876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48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</a:t>
            </a:r>
            <a:br>
              <a:rPr 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醒</a:t>
            </a:r>
            <a:br>
              <a:rPr 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</a:t>
            </a:r>
            <a:br>
              <a:rPr 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吗</a:t>
            </a:r>
            <a:br>
              <a:rPr 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？</a:t>
            </a:r>
            <a:endParaRPr lang="en-US" sz="4800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877368" y="227924"/>
            <a:ext cx="3646835" cy="6119448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indent="0" defTabSz="914400">
              <a:spcBef>
                <a:spcPts val="1000"/>
              </a:spcBef>
              <a:buNone/>
            </a:pPr>
            <a:endParaRPr lang="en-US" sz="26400" b="1" kern="1200" dirty="0"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endParaRPr lang="en-US" sz="26400" b="1" kern="1200" dirty="0"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6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数</a:t>
            </a:r>
            <a:endParaRPr lang="en-US" sz="264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6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字</a:t>
            </a:r>
            <a:endParaRPr lang="en-US" sz="264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6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时</a:t>
            </a:r>
            <a:endParaRPr lang="en-US" sz="264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6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代</a:t>
            </a:r>
            <a:r>
              <a:rPr lang="en-US" altLang="zh-CN" sz="264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64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清</a:t>
            </a:r>
            <a:endParaRPr lang="en-US" sz="26400" b="1" kern="12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j-cs"/>
            </a:endParaRPr>
          </a:p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264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醒</a:t>
            </a:r>
            <a:br>
              <a:rPr lang="en-US" sz="17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r>
              <a:rPr lang="en-US" altLang="zh-CN" sz="17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br>
              <a:rPr lang="en-US" altLang="zh-CN" sz="17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endParaRPr lang="en-US" sz="17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defTabSz="914400">
              <a:spcBef>
                <a:spcPts val="1000"/>
              </a:spcBef>
              <a:buNone/>
            </a:pPr>
            <a:endParaRPr lang="en-US" sz="2300" b="1" dirty="0">
              <a:solidFill>
                <a:srgbClr val="7030A0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42A7E-F5F0-58A8-1EF2-B742172BFA69}"/>
              </a:ext>
            </a:extLst>
          </p:cNvPr>
          <p:cNvSpPr txBox="1"/>
          <p:nvPr/>
        </p:nvSpPr>
        <p:spPr>
          <a:xfrm>
            <a:off x="10832123" y="1412489"/>
            <a:ext cx="609600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700" b="1" dirty="0">
                <a:solidFill>
                  <a:srgbClr val="7030A0"/>
                </a:solidFill>
              </a:rPr>
              <a:t>？</a:t>
            </a:r>
            <a:endParaRPr lang="en-US" sz="1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994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FCA8-3C28-5E9E-1EF3-FFFC4F26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519764"/>
            <a:ext cx="8229600" cy="6160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2D8A-6569-BDD8-15D3-EC4F3F2A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21895"/>
            <a:ext cx="7886700" cy="54092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我也要思想祢的经营、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默念祢的作为。 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（诗篇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77:12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4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万国的王阿！谁不敬畏祢，</a:t>
            </a: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敬畏祢本是合宜的；</a:t>
            </a: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因为在列国的智慧人中，</a:t>
            </a: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虽有政权的尊荣，也不能比祢。 </a:t>
            </a:r>
            <a:endParaRPr lang="en-US" altLang="zh-TW"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（耶利米书</a:t>
            </a:r>
            <a:r>
              <a:rPr lang="en-US" altLang="zh-TW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10:7</a:t>
            </a: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11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867B6-E59B-5614-1E05-7B977951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清洁的心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清醒的心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F8B7-48CF-7A65-8D18-AEBB90053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清心的人有福了！</a:t>
            </a:r>
            <a:endParaRPr lang="en-US" altLang="zh-TW" sz="6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因为他们必得见神。</a:t>
            </a:r>
            <a:endParaRPr lang="en-US" sz="6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575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6C4BE-B496-7D61-4B43-6C5DA275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4636"/>
            <a:ext cx="2915425" cy="5220100"/>
          </a:xfrm>
        </p:spPr>
        <p:txBody>
          <a:bodyPr>
            <a:normAutofit/>
          </a:bodyPr>
          <a:lstStyle/>
          <a:p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钱财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价值观</a:t>
            </a:r>
            <a:endParaRPr lang="en-US" b="1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6499-0EC8-2128-70EE-7BB292C1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zh-TW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不要为自己积攒财宝在地上，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地上有虫子咬，能锈坏，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也有贼挖窟窿来偷。</a:t>
            </a:r>
            <a:b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只要积攒财宝在天上，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天上没有虫子咬，不能锈坏，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也没有贼挖窟窿来偷。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因为你的财宝在哪里，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你的心也在哪里。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2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 </a:t>
            </a:r>
            <a:r>
              <a:rPr lang="en-US" altLang="zh-TW" sz="2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6:19–21</a:t>
            </a:r>
            <a:r>
              <a:rPr lang="zh-CN" altLang="en-US" sz="2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2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5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5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24038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0E66F-B5A7-9DCD-46BA-2ABBA95B7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69" y="626123"/>
            <a:ext cx="2728886" cy="46844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br>
              <a:rPr lang="en-US" altLang="zh-TW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altLang="zh-TW" sz="2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zh-TW" alt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钱财</a:t>
            </a:r>
            <a:br>
              <a:rPr lang="en-US" altLang="zh-TW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不仅是</a:t>
            </a:r>
            <a:br>
              <a:rPr lang="en-US" altLang="zh-TW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经济问题</a:t>
            </a:r>
            <a:br>
              <a:rPr lang="en-US" altLang="zh-TW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更是</a:t>
            </a:r>
            <a:br>
              <a:rPr lang="en-US" altLang="zh-TW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kern="1200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敬拜与主权</a:t>
            </a:r>
            <a:endParaRPr lang="en-US" sz="2200" b="1" kern="1200" dirty="0">
              <a:solidFill>
                <a:srgbClr val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0833F-55E3-E3D5-CDE7-0225F654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677" y="211015"/>
            <a:ext cx="7104185" cy="6636847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46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</a:pPr>
            <a:r>
              <a:rPr lang="zh-TW" altLang="en-US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钱财</a:t>
            </a:r>
            <a:endParaRPr lang="en-US" altLang="zh-TW" sz="5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</a:pPr>
            <a:r>
              <a:rPr lang="zh-CN" altLang="en-US" sz="5100" b="1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治理管理 认真反思</a:t>
            </a:r>
            <a:endParaRPr lang="en-US" altLang="zh-CN" sz="51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5100" b="1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是受主神托管的（</a:t>
            </a:r>
            <a:r>
              <a:rPr lang="zh-TW" altLang="en-US" sz="5100" b="1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管家神学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恩赐不能成为主（</a:t>
            </a:r>
            <a:r>
              <a:rPr lang="zh-TW" altLang="en-US" sz="5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主的恩赐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揭示身心的归属（</a:t>
            </a:r>
            <a:r>
              <a:rPr lang="zh-TW" altLang="en-US" sz="5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价值排序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心被恩感去分享（</a:t>
            </a:r>
            <a:r>
              <a:rPr lang="zh-TW" altLang="en-US" sz="51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恩上加恩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贪欲荆棘挤住道（属灵风险）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是否敬畏神主权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真实测量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数字时代神预备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清醒认知</a:t>
            </a:r>
            <a:r>
              <a:rPr lang="zh-CN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defTabSz="914400">
              <a:lnSpc>
                <a:spcPct val="90000"/>
              </a:lnSpc>
            </a:pP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l" defTabSz="914400">
              <a:lnSpc>
                <a:spcPct val="90000"/>
              </a:lnSpc>
            </a:pPr>
            <a:r>
              <a:rPr lang="en-US" altLang="zh-CN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</a:t>
            </a:r>
            <a:r>
              <a:rPr lang="zh-CN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16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618DC1-608C-B9DC-9799-CC38184F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07" r="7955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4BC73-00B1-81C7-C87F-5257E93F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1"/>
            <a:ext cx="4098726" cy="4572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线上祷告邀请</a:t>
            </a:r>
            <a:b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这是一个</a:t>
            </a:r>
            <a:br>
              <a:rPr lang="en-US" altLang="zh-TW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汇聚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守望者</a:t>
            </a:r>
            <a:r>
              <a:rPr lang="zh-TW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的时刻</a:t>
            </a:r>
            <a:br>
              <a:rPr lang="en-US" altLang="zh-TW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4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周一至周五、每晚</a:t>
            </a:r>
            <a:r>
              <a:rPr lang="en-US" altLang="zh-TW" sz="24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en-US" sz="24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pm) </a:t>
            </a:r>
            <a:br>
              <a:rPr 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5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95849B-4077-F580-DE14-96413A8C8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3107" y="2555631"/>
            <a:ext cx="5697415" cy="45426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在祷告中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抵挡黑暗权势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在真理中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恢复属神荣耀秩序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在基督里</a:t>
            </a:r>
            <a:endParaRPr lang="en-US" altLang="zh-TW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成为忠心的管家</a:t>
            </a:r>
            <a:endParaRPr lang="en-US" sz="2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54607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0C4F-C491-63BC-591B-D24C0331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守望者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F3373A-D8BE-F1B8-7429-4780A134E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968345"/>
              </p:ext>
            </p:extLst>
          </p:nvPr>
        </p:nvGraphicFramePr>
        <p:xfrm>
          <a:off x="628650" y="1690688"/>
          <a:ext cx="78867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3369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D180-9044-3DC7-FB55-35E983CF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与神对齐、预备生命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E17C-2D59-571D-6F76-BB25266A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0660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kumimoji="0" lang="en-US" altLang="en-US" sz="3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    </a:t>
            </a:r>
            <a:r>
              <a:rPr lang="zh-TW" altLang="en-US" sz="8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</a:t>
            </a:r>
            <a:r>
              <a:rPr lang="zh-TW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不是终点，</a:t>
            </a:r>
            <a:endParaRPr lang="en-US" altLang="zh-TW" sz="67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kumimoji="0" lang="zh-CN" altLang="en-US" sz="67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67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“</a:t>
            </a:r>
            <a:r>
              <a:rPr kumimoji="0" lang="en-US" altLang="en-US" sz="6700" b="1" i="0" u="none" strike="noStrike" cap="none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警醒</a:t>
            </a:r>
            <a:r>
              <a:rPr kumimoji="0" lang="en-US" altLang="en-US" sz="67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”</a:t>
            </a:r>
            <a:r>
              <a:rPr kumimoji="0" lang="zh-CN" altLang="en-US" sz="67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6700" b="1" i="0" u="none" strike="noStrike" cap="none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" panose="020B0604020202020204" pitchFamily="34" charset="0"/>
              </a:rPr>
              <a:t>不是叫人恐惧焦虑</a:t>
            </a:r>
            <a:endParaRPr lang="en-US" altLang="zh-TW" sz="67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7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7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zh-TW" altLang="en-US" sz="7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</a:t>
            </a:r>
            <a:r>
              <a:rPr lang="zh-TW" altLang="en-US" sz="76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计划实现的加速努力阶段</a:t>
            </a:r>
            <a:endParaRPr lang="en-US" altLang="zh-TW" sz="76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kumimoji="0" lang="en-US" altLang="en-US" sz="6700" b="1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zh-TW" sz="67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那时，他们要看见人子</a:t>
            </a:r>
            <a:endParaRPr lang="en-US" altLang="zh-TW" sz="7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7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</a:t>
            </a:r>
            <a:r>
              <a:rPr lang="zh-TW" altLang="en-US" sz="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有能力、有大荣耀驾云降临。 </a:t>
            </a:r>
            <a:endParaRPr lang="en-US" altLang="zh-TW" sz="7600" b="1" i="0" u="none" strike="noStrike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zh-TW" altLang="en-US" sz="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一有这些事，你们就当挺身昂首，</a:t>
            </a:r>
            <a:endParaRPr lang="en-US" altLang="zh-TW" sz="7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7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7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因为你们得赎的日子近了。</a:t>
            </a:r>
            <a:endParaRPr lang="en-US" altLang="zh-TW" sz="6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21:27-28</a:t>
            </a:r>
            <a:r>
              <a:rPr lang="zh-CN" altLang="en-US" sz="6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6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1E480F0-796C-1FEC-3350-6C1C0C5E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98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3F19-C1ED-AD10-3B16-A261A03B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6668E-F455-14AC-0BA9-EC8FCA5A2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我深信那在你们心里</a:t>
            </a:r>
            <a:endParaRPr lang="en-US" altLang="zh-TW" sz="44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动了善工的</a:t>
            </a:r>
            <a:endParaRPr lang="en-US" altLang="zh-TW" sz="44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必成全这工</a:t>
            </a:r>
            <a:endParaRPr lang="en-US" altLang="zh-TW" sz="44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直到耶稣基督的日子</a:t>
            </a:r>
            <a:endParaRPr lang="en-US" altLang="zh-TW" sz="44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（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腓立比书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1:6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11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9D63-B2AA-867E-7B13-166DF9FB9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72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42052-09D7-E32B-B2CC-E5BE8BE89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7892"/>
            <a:ext cx="8229600" cy="55582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我的民因无知识而灭亡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（何西阿书</a:t>
            </a:r>
            <a:r>
              <a:rPr lang="en-US" altLang="zh-CN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4:6</a:t>
            </a:r>
            <a:r>
              <a:rPr lang="zh-CN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700" b="0" i="0" dirty="0">
              <a:solidFill>
                <a:srgbClr val="00132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人在尊贵中而不醒悟，</a:t>
            </a:r>
            <a:endParaRPr lang="en-US" altLang="zh-TW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就如死亡的畜类一样。</a:t>
            </a:r>
            <a:endParaRPr lang="en-US" altLang="zh-CN" sz="5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49:20</a:t>
            </a:r>
            <a:r>
              <a:rPr lang="zh-CN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57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我的灵啊，你当醒起！琴瑟啊，你们当醒起！</a:t>
            </a:r>
            <a:endParaRPr lang="en-US" altLang="zh-TW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我自己要极早醒起。 </a:t>
            </a:r>
            <a:r>
              <a:rPr lang="zh-CN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57</a:t>
            </a:r>
            <a:r>
              <a:rPr lang="en-US" altLang="zh-CN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:8</a:t>
            </a:r>
            <a:r>
              <a:rPr lang="zh-CN" altLang="en-US" sz="4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54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F353-1A7A-A5CC-CF5F-CE31FC8C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A34F-D174-5378-6177-33EF3EC1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我们有这指望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如同灵魂的锚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又坚固又牢靠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且通入幔内</a:t>
            </a:r>
            <a:endParaRPr lang="en-US" altLang="zh-TW" sz="4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希伯来书</a:t>
            </a:r>
            <a:r>
              <a:rPr lang="en-US" altLang="zh-TW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6:19</a:t>
            </a:r>
            <a:r>
              <a:rPr lang="zh-TW" altLang="en-US" sz="3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 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23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84DC-CB83-5265-FDB8-55F29E7B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122C-23E7-9D6E-0350-72D6F5D5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654146"/>
            <a:ext cx="8440615" cy="54720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人应当以我们为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执事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神奥秘事的管家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 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所求于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管家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的，是要他有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忠心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所以，时候未到，什么都不要论断，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只等主来</a:t>
            </a: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祂要照出暗中的隐情，显明人心的意念。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那时，各人要</a:t>
            </a:r>
            <a:r>
              <a:rPr lang="zh-TW" altLang="en-US" sz="4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从神那里得着称赞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哥林多前书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4:1-2,5)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2223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D076-4ACF-44DF-C235-E756F58A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5502"/>
            <a:ext cx="8229600" cy="1155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E8D0-E7B9-F2C6-56EB-9D532FD6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446"/>
            <a:ext cx="8229600" cy="53407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要穿戴神所赐的全副军装，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就能抵挡魔鬼的诡计。 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u="none" strike="noStrike" dirty="0">
              <a:solidFill>
                <a:srgbClr val="0000FF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12. 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因我们并不是与属血气的争战，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乃是与那些执政的、掌权的、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管辖这幽暗世界的，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以及天空属灵气的恶魔争战。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6:11-12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0973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88D90-B6DF-5650-D015-936DE6D1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1129063"/>
            <a:ext cx="3346895" cy="6565156"/>
          </a:xfrm>
        </p:spPr>
        <p:txBody>
          <a:bodyPr anchor="b">
            <a:normAutofit fontScale="90000"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</a:pPr>
            <a:br>
              <a:rPr lang="en-US" altLang="zh-TW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恩典知识</a:t>
            </a:r>
            <a:r>
              <a:rPr lang="en-US" altLang="zh-CN" sz="4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唤醒</a:t>
            </a: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末世预兆</a:t>
            </a:r>
            <a:r>
              <a:rPr lang="en-US" altLang="zh-CN" sz="4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警醒</a:t>
            </a: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数字时代</a:t>
            </a:r>
            <a:r>
              <a:rPr lang="en-US" altLang="zh-CN" sz="40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清醒</a:t>
            </a:r>
            <a:br>
              <a:rPr lang="en-US" sz="36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br>
              <a:rPr lang="en-US" sz="36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br>
              <a:rPr lang="en-US" sz="36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你们要恒切祷告，</a:t>
            </a:r>
            <a:br>
              <a:rPr lang="en-US" altLang="zh-TW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在此警醒、感恩。</a:t>
            </a:r>
            <a:br>
              <a:rPr lang="en-US" altLang="zh-TW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36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1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（歌罗西书</a:t>
            </a:r>
            <a:r>
              <a:rPr lang="en-US" altLang="zh-CN" sz="31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</a:t>
            </a:r>
            <a:r>
              <a:rPr lang="zh-CN" altLang="en-US" sz="3100" b="1" i="0" dirty="0"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sz="73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</a:b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7630-6A64-F795-6DE7-562B6E04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63" y="501649"/>
            <a:ext cx="4866670" cy="6196253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主耶稣啊</a:t>
            </a: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！我愿祢来！</a:t>
            </a:r>
            <a:endParaRPr lang="en-US" altLang="zh-CN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在这个混乱的末世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沉睡至死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让我们</a:t>
            </a: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灵里警醒</a:t>
            </a: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思想清醒</a:t>
            </a: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在恩典中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谦卑寻求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数字时代主旨意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领受智慧</a:t>
            </a:r>
            <a:r>
              <a:rPr lang="zh-CN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承接使命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恢复属神荣耀秩序</a:t>
            </a:r>
            <a:endParaRPr lang="en-US" altLang="zh-TW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b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预备迎见祢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奉主耶稣基督得胜的名</a:t>
            </a:r>
            <a:endParaRPr lang="en-US" altLang="zh-TW" sz="3600" b="1" i="0" dirty="0">
              <a:solidFill>
                <a:srgbClr val="7030A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i="0" dirty="0">
                <a:solidFill>
                  <a:srgbClr val="7030A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阿们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393624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8E2B-458F-89B6-3E26-7BBEF29A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直到主耶穌再來時候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B9EE-EDBF-68B6-D97E-8AA9F8AE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直到主耶穌再來時候，我要走事奉的道路， 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窄的門 窄的路，背起我的十字架，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當我走完事奉的道路，我必看見主的榮光，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榮耀的主耶穌，祂必歡喜迎接我。</a:t>
            </a: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直到主耶穌再來時候，我要被興起 奔走主道路， 主的榮耀遮蓋全地時，我要站起來敬拜讚美</a:t>
            </a:r>
            <a:r>
              <a:rPr lang="zh-CN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！</a:t>
            </a:r>
            <a:endParaRPr lang="en-US" altLang="zh-CN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CN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我心所渴慕的主啊！祢是全地的救主</a:t>
            </a:r>
            <a:r>
              <a:rPr lang="zh-CN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。</a:t>
            </a:r>
            <a:endParaRPr lang="en-US" altLang="zh-CN" b="1" i="0" u="sng" dirty="0">
              <a:solidFill>
                <a:srgbClr val="428BCA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b="1" i="0" u="sng" dirty="0">
                <a:solidFill>
                  <a:srgbClr val="428BCA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我心所渴慕的主啊！祢是榮耀的君王。</a:t>
            </a:r>
            <a:endPara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10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5636-2B9F-6593-9446-92941F69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22" y="-976647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1CEE1-99F7-E830-CF8A-B2468BB3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73768"/>
            <a:ext cx="8229600" cy="5452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因为那至高至上，永远长存，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名为圣者的如此说：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“我住在至高至圣的所在，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也与心灵痛悔、谦卑的人同居，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要使谦卑人的灵苏醒，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也使痛悔人的心苏醒。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（以赛亚书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57</a:t>
            </a:r>
            <a:r>
              <a:rPr lang="en-US" altLang="zh-CN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:15</a:t>
            </a:r>
            <a:r>
              <a:rPr lang="zh-CN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13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9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30673-2089-2228-9EB0-44571F68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唤醒</a:t>
            </a: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基督徒预备 </a:t>
            </a:r>
            <a:r>
              <a:rPr lang="zh-TW" altLang="en-US" sz="44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趁早醒悟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52735-769E-AF61-CC34-E0FC2F9E3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再者，你们晓得，</a:t>
            </a:r>
          </a:p>
          <a:p>
            <a:pPr marL="0" indent="0" algn="ctr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现今就是该趁早睡醒的时候，</a:t>
            </a:r>
          </a:p>
          <a:p>
            <a:pPr marL="0" indent="0" algn="ctr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因为我们得救，现今比初信的时候更近了。 </a:t>
            </a: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13:11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你们要时时警醒，常常祈求，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使你们能逃避这一切要来的事，</a:t>
            </a:r>
            <a:endParaRPr lang="en-US" altLang="zh-TW" sz="35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得以站立在人子面前。</a:t>
            </a:r>
            <a:endParaRPr 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路加福音</a:t>
            </a:r>
            <a:r>
              <a:rPr lang="en-US" altLang="zh-CN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21:36</a:t>
            </a:r>
            <a:r>
              <a:rPr lang="zh-CN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zh-TW" alt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97F9-0F22-DC0C-3568-C9D47512A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末世预兆警醒</a:t>
            </a:r>
            <a:r>
              <a:rPr lang="zh-CN" altLang="en-US" sz="6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圣经预言</a:t>
            </a:r>
            <a:endParaRPr lang="en-US" sz="6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F03155-A9C3-4397-EFE0-374639C091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74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5305</Words>
  <Application>Microsoft Macintosh PowerPoint</Application>
  <PresentationFormat>On-screen Show (4:3)</PresentationFormat>
  <Paragraphs>601</Paragraphs>
  <Slides>64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Kaiti TC</vt:lpstr>
      <vt:lpstr>Microsoft Yahei</vt:lpstr>
      <vt:lpstr>Microsoft YaHei UI</vt:lpstr>
      <vt:lpstr>SimHei</vt:lpstr>
      <vt:lpstr>Arial</vt:lpstr>
      <vt:lpstr>Calibri</vt:lpstr>
      <vt:lpstr>Times New Roman</vt:lpstr>
      <vt:lpstr>Trebuchet</vt:lpstr>
      <vt:lpstr>Office Theme</vt:lpstr>
      <vt:lpstr>                 恩典知识 唤醒    末世预兆 警醒   数字时代 清醒 </vt:lpstr>
      <vt:lpstr>PowerPoint Presentation</vt:lpstr>
      <vt:lpstr> 主来的日子近了 https://www.youtube.com/watch?v=eFfx5XXqLJM&amp;t=2s </vt:lpstr>
      <vt:lpstr>你 醒 了 吗   ？</vt:lpstr>
      <vt:lpstr>   恩典   知识   长进 </vt:lpstr>
      <vt:lpstr>PowerPoint Presentation</vt:lpstr>
      <vt:lpstr>PowerPoint Presentation</vt:lpstr>
      <vt:lpstr>唤醒 基督徒预备 趁早醒悟</vt:lpstr>
      <vt:lpstr>末世预兆警醒 圣经预言</vt:lpstr>
      <vt:lpstr>    圣经 约 27%  预言性 内容</vt:lpstr>
      <vt:lpstr>PowerPoint Presentation</vt:lpstr>
      <vt:lpstr>圣经预言 呼召人悔改与预备</vt:lpstr>
      <vt:lpstr>   但以理 从神而来 属天智慧  （但以理书 2:19-23） </vt:lpstr>
      <vt:lpstr>PowerPoint Presentation</vt:lpstr>
      <vt:lpstr>但以理书预言 半铁半泥脚指头</vt:lpstr>
      <vt:lpstr> 后来必有的事（但以理书 2:44-45） </vt:lpstr>
      <vt:lpstr>马太福音 24章  警告提醒</vt:lpstr>
      <vt:lpstr>战争惊慌、灾难起头</vt:lpstr>
      <vt:lpstr>大灾难 史无前例</vt:lpstr>
      <vt:lpstr>罪恶与冷淡</vt:lpstr>
      <vt:lpstr>警醒  预备</vt:lpstr>
      <vt:lpstr>PowerPoint Presentation</vt:lpstr>
      <vt:lpstr>启示录 预言警告</vt:lpstr>
      <vt:lpstr>七印 第一印 (启示录 6:1-2）</vt:lpstr>
      <vt:lpstr>七印 第二印 (启示录 6:3-4）</vt:lpstr>
      <vt:lpstr>七印 第三印 (启示录 6:5-6）</vt:lpstr>
      <vt:lpstr>七印 第四印 (启示录 6:7-8）</vt:lpstr>
      <vt:lpstr>七印 第五印 (启示录 6:9-11）</vt:lpstr>
      <vt:lpstr>七印 第六印 (启示录 6:12-17）</vt:lpstr>
      <vt:lpstr>七印 第七印 (启示录 8:1-2）</vt:lpstr>
      <vt:lpstr>天使献上香炉和圣徒的祈祷 (启示录 8:3-6）</vt:lpstr>
      <vt:lpstr>启示录 预言警告</vt:lpstr>
      <vt:lpstr> 第一位天使吹号 (启示录 8:7） </vt:lpstr>
      <vt:lpstr>第二位天使吹号 (启示录 8:8-9）</vt:lpstr>
      <vt:lpstr>第三位天使吹号 (启示录 8:10-11）</vt:lpstr>
      <vt:lpstr>第四位天使吹号 (启示录 8:12-13）</vt:lpstr>
      <vt:lpstr>第五位天使吹号(启示录 9:1-12）</vt:lpstr>
      <vt:lpstr>第六位天使吹号 (启示录 9:13-21）</vt:lpstr>
      <vt:lpstr>第七位天使吹号 (启示录 11:15-19）</vt:lpstr>
      <vt:lpstr> 兽印记666 （敌基督） </vt:lpstr>
      <vt:lpstr>启示录 预言警告</vt:lpstr>
      <vt:lpstr> 七碗 第一碗 (启示录 16:1-2）</vt:lpstr>
      <vt:lpstr>七碗 第二碗 (启示录 16:3）</vt:lpstr>
      <vt:lpstr>七碗 第三碗 (启示录 16:4-7）</vt:lpstr>
      <vt:lpstr>七碗 第四碗(启示录 16:8-9）</vt:lpstr>
      <vt:lpstr>七碗 第五碗 (启示录 16:10-11）</vt:lpstr>
      <vt:lpstr>七碗 第六碗 (启示录 16:12-16）</vt:lpstr>
      <vt:lpstr>七碗 第七碗 (启示录 16:17-21）</vt:lpstr>
      <vt:lpstr> 神的 帐幕 在人间  （启示录21:3-5） </vt:lpstr>
      <vt:lpstr>PowerPoint Presentation</vt:lpstr>
      <vt:lpstr>你 醒 了 吗   ？</vt:lpstr>
      <vt:lpstr>PowerPoint Presentation</vt:lpstr>
      <vt:lpstr>清洁的心 清醒的心</vt:lpstr>
      <vt:lpstr>  钱财 与 天国  价值观</vt:lpstr>
      <vt:lpstr>  钱财 不仅是 经济问题  更是 敬拜与主权</vt:lpstr>
      <vt:lpstr>线上祷告邀请 这是一个 汇聚守望者的时刻 (周一至周五、每晚10pm)   </vt:lpstr>
      <vt:lpstr>守望者</vt:lpstr>
      <vt:lpstr>与神对齐、预备生命</vt:lpstr>
      <vt:lpstr>PowerPoint Presentation</vt:lpstr>
      <vt:lpstr>PowerPoint Presentation</vt:lpstr>
      <vt:lpstr>PowerPoint Presentation</vt:lpstr>
      <vt:lpstr>PowerPoint Presentation</vt:lpstr>
      <vt:lpstr>   恩典知识 唤醒  末世预兆 警醒  数字时代 清醒   你们要恒切祷告， 在此警醒、感恩。  （歌罗西书4:2）   </vt:lpstr>
      <vt:lpstr>直到主耶穌再來時候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末世的预兆与预备</dc:title>
  <dc:subject/>
  <dc:creator/>
  <cp:keywords/>
  <dc:description>generated using python-pptx</dc:description>
  <cp:lastModifiedBy>Minchi Ho Pi</cp:lastModifiedBy>
  <cp:revision>8</cp:revision>
  <dcterms:created xsi:type="dcterms:W3CDTF">2013-01-27T09:14:16Z</dcterms:created>
  <dcterms:modified xsi:type="dcterms:W3CDTF">2026-03-22T01:49:12Z</dcterms:modified>
  <cp:category/>
</cp:coreProperties>
</file>