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95" r:id="rId3"/>
    <p:sldId id="299" r:id="rId4"/>
    <p:sldId id="262" r:id="rId5"/>
    <p:sldId id="297" r:id="rId6"/>
    <p:sldId id="269" r:id="rId7"/>
    <p:sldId id="261" r:id="rId8"/>
    <p:sldId id="277" r:id="rId9"/>
    <p:sldId id="280" r:id="rId10"/>
    <p:sldId id="308" r:id="rId11"/>
    <p:sldId id="306" r:id="rId12"/>
    <p:sldId id="307" r:id="rId13"/>
    <p:sldId id="283" r:id="rId14"/>
    <p:sldId id="282" r:id="rId15"/>
    <p:sldId id="288" r:id="rId16"/>
    <p:sldId id="284" r:id="rId17"/>
    <p:sldId id="263" r:id="rId18"/>
    <p:sldId id="292" r:id="rId19"/>
    <p:sldId id="264" r:id="rId20"/>
    <p:sldId id="286" r:id="rId21"/>
    <p:sldId id="274" r:id="rId22"/>
    <p:sldId id="265" r:id="rId23"/>
    <p:sldId id="271" r:id="rId24"/>
    <p:sldId id="268" r:id="rId25"/>
    <p:sldId id="296" r:id="rId26"/>
    <p:sldId id="266" r:id="rId27"/>
    <p:sldId id="267" r:id="rId28"/>
    <p:sldId id="272" r:id="rId29"/>
    <p:sldId id="291" r:id="rId30"/>
    <p:sldId id="301" r:id="rId31"/>
    <p:sldId id="302" r:id="rId32"/>
    <p:sldId id="285" r:id="rId33"/>
    <p:sldId id="290" r:id="rId34"/>
    <p:sldId id="276" r:id="rId35"/>
    <p:sldId id="304" r:id="rId36"/>
    <p:sldId id="257" r:id="rId37"/>
    <p:sldId id="305" r:id="rId38"/>
    <p:sldId id="294" r:id="rId39"/>
    <p:sldId id="289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6"/>
    <p:restoredTop sz="95958"/>
  </p:normalViewPr>
  <p:slideViewPr>
    <p:cSldViewPr snapToGrid="0">
      <p:cViewPr varScale="1">
        <p:scale>
          <a:sx n="112" d="100"/>
          <a:sy n="112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95EC7-EDA1-4F03-A931-B04F96AFB90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5A19F0-EE24-416A-B47F-0EB998E76273}">
      <dgm:prSet/>
      <dgm:spPr/>
      <dgm:t>
        <a:bodyPr/>
        <a:lstStyle/>
        <a:p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1.</a:t>
          </a:r>
          <a:r>
            <a: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钱是</a:t>
          </a:r>
          <a:r>
            <a:rPr lang="zh-CN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谁的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</a:t>
          </a:r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神看重的</a:t>
          </a:r>
          <a:r>
            <a:rPr lang="zh-CN" altLang="en-US" b="1" i="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</a:t>
          </a:r>
          <a:r>
            <a:rPr lang="zh-TW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看重的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DCDAEB6-28F3-4269-8FAD-F45BFA0F331C}" type="parTrans" cxnId="{C9BA8149-8718-4D36-B528-F54EBE21F8C9}">
      <dgm:prSet/>
      <dgm:spPr/>
      <dgm:t>
        <a:bodyPr/>
        <a:lstStyle/>
        <a:p>
          <a:endParaRPr lang="en-US"/>
        </a:p>
      </dgm:t>
    </dgm:pt>
    <dgm:pt modelId="{44F7529E-7985-44CC-8630-00BE096AA5F2}" type="sibTrans" cxnId="{C9BA8149-8718-4D36-B528-F54EBE21F8C9}">
      <dgm:prSet/>
      <dgm:spPr/>
      <dgm:t>
        <a:bodyPr/>
        <a:lstStyle/>
        <a:p>
          <a:endParaRPr lang="en-US"/>
        </a:p>
      </dgm:t>
    </dgm:pt>
    <dgm:pt modelId="{E085C099-51C4-4BBF-9E55-5CB01D7A1BA0}">
      <dgm:prSet/>
      <dgm:spPr/>
      <dgm:t>
        <a:bodyPr/>
        <a:lstStyle/>
        <a:p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2.</a:t>
          </a:r>
          <a:r>
            <a: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CN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神托人管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</a:t>
          </a:r>
          <a:r>
            <a:rPr lang="zh-CN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靠主治理</a:t>
          </a:r>
          <a:r>
            <a:rPr lang="zh-CN" alt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</a:t>
          </a:r>
          <a:r>
            <a:rPr lang="zh-CN" altLang="en-US" b="1" i="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</a:t>
          </a:r>
          <a:r>
            <a:rPr lang="zh-TW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忠心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管理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D630093-BB07-4DC5-8FD9-E0CA3CB26724}" type="parTrans" cxnId="{E94E0404-F571-4010-A52F-2C3E19A56E98}">
      <dgm:prSet/>
      <dgm:spPr/>
      <dgm:t>
        <a:bodyPr/>
        <a:lstStyle/>
        <a:p>
          <a:endParaRPr lang="en-US"/>
        </a:p>
      </dgm:t>
    </dgm:pt>
    <dgm:pt modelId="{3FF72F13-0705-4A88-9C4B-9CE363C99FD9}" type="sibTrans" cxnId="{E94E0404-F571-4010-A52F-2C3E19A56E98}">
      <dgm:prSet/>
      <dgm:spPr/>
      <dgm:t>
        <a:bodyPr/>
        <a:lstStyle/>
        <a:p>
          <a:endParaRPr lang="en-US"/>
        </a:p>
      </dgm:t>
    </dgm:pt>
    <dgm:pt modelId="{62959E03-D192-46ED-A334-B91DE6EB3B26}">
      <dgm:prSet/>
      <dgm:spPr/>
      <dgm:t>
        <a:bodyPr/>
        <a:lstStyle/>
        <a:p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3.</a:t>
          </a:r>
          <a:r>
            <a: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CN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天国归属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</a:t>
          </a:r>
          <a:r>
            <a:rPr lang="en-US" b="1" dirty="0" err="1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揭开奥</a:t>
          </a:r>
          <a:r>
            <a:rPr lang="zh-TW" b="1" i="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秘</a:t>
          </a:r>
          <a:r>
            <a:rPr lang="zh-CN" altLang="en-US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领受</a:t>
          </a:r>
          <a:r>
            <a:rPr lang="zh-TW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福份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B072C35-290E-4E6C-95F1-9A7348373CD5}" type="parTrans" cxnId="{1D374F8E-7018-4790-A468-7677B12127BE}">
      <dgm:prSet/>
      <dgm:spPr/>
      <dgm:t>
        <a:bodyPr/>
        <a:lstStyle/>
        <a:p>
          <a:endParaRPr lang="en-US"/>
        </a:p>
      </dgm:t>
    </dgm:pt>
    <dgm:pt modelId="{EF5D6C96-A820-4912-A662-EC54E637FA02}" type="sibTrans" cxnId="{1D374F8E-7018-4790-A468-7677B12127BE}">
      <dgm:prSet/>
      <dgm:spPr/>
      <dgm:t>
        <a:bodyPr/>
        <a:lstStyle/>
        <a:p>
          <a:endParaRPr lang="en-US"/>
        </a:p>
      </dgm:t>
    </dgm:pt>
    <dgm:pt modelId="{0843801F-CD05-C94F-8F45-A9317ADC6271}" type="pres">
      <dgm:prSet presAssocID="{85D95EC7-EDA1-4F03-A931-B04F96AFB9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BCFF11-FAA7-214F-91EE-57DEAF96CE48}" type="pres">
      <dgm:prSet presAssocID="{3B5A19F0-EE24-416A-B47F-0EB998E76273}" presName="hierRoot1" presStyleCnt="0"/>
      <dgm:spPr/>
    </dgm:pt>
    <dgm:pt modelId="{9AE78534-2D6F-2F40-B3F6-281758E4E1A2}" type="pres">
      <dgm:prSet presAssocID="{3B5A19F0-EE24-416A-B47F-0EB998E76273}" presName="composite" presStyleCnt="0"/>
      <dgm:spPr/>
    </dgm:pt>
    <dgm:pt modelId="{64AC40B1-B276-C74B-A316-A528AC745837}" type="pres">
      <dgm:prSet presAssocID="{3B5A19F0-EE24-416A-B47F-0EB998E76273}" presName="background" presStyleLbl="node0" presStyleIdx="0" presStyleCnt="3"/>
      <dgm:spPr/>
    </dgm:pt>
    <dgm:pt modelId="{5C35AC14-D61E-1C4A-905B-FC95AE350A49}" type="pres">
      <dgm:prSet presAssocID="{3B5A19F0-EE24-416A-B47F-0EB998E76273}" presName="text" presStyleLbl="fgAcc0" presStyleIdx="0" presStyleCnt="3">
        <dgm:presLayoutVars>
          <dgm:chPref val="3"/>
        </dgm:presLayoutVars>
      </dgm:prSet>
      <dgm:spPr/>
    </dgm:pt>
    <dgm:pt modelId="{32E236A3-C203-AC42-BB39-77EE4758566F}" type="pres">
      <dgm:prSet presAssocID="{3B5A19F0-EE24-416A-B47F-0EB998E76273}" presName="hierChild2" presStyleCnt="0"/>
      <dgm:spPr/>
    </dgm:pt>
    <dgm:pt modelId="{E62337FA-4139-4844-B94B-27A267740DC0}" type="pres">
      <dgm:prSet presAssocID="{E085C099-51C4-4BBF-9E55-5CB01D7A1BA0}" presName="hierRoot1" presStyleCnt="0"/>
      <dgm:spPr/>
    </dgm:pt>
    <dgm:pt modelId="{B5454220-AB11-BD44-8801-36E44EB046C2}" type="pres">
      <dgm:prSet presAssocID="{E085C099-51C4-4BBF-9E55-5CB01D7A1BA0}" presName="composite" presStyleCnt="0"/>
      <dgm:spPr/>
    </dgm:pt>
    <dgm:pt modelId="{FC1FDB89-18B8-5641-AD10-94D4162FBA93}" type="pres">
      <dgm:prSet presAssocID="{E085C099-51C4-4BBF-9E55-5CB01D7A1BA0}" presName="background" presStyleLbl="node0" presStyleIdx="1" presStyleCnt="3"/>
      <dgm:spPr/>
    </dgm:pt>
    <dgm:pt modelId="{11629FE5-55F1-7A4B-A7D9-BEE7186471DF}" type="pres">
      <dgm:prSet presAssocID="{E085C099-51C4-4BBF-9E55-5CB01D7A1BA0}" presName="text" presStyleLbl="fgAcc0" presStyleIdx="1" presStyleCnt="3">
        <dgm:presLayoutVars>
          <dgm:chPref val="3"/>
        </dgm:presLayoutVars>
      </dgm:prSet>
      <dgm:spPr/>
    </dgm:pt>
    <dgm:pt modelId="{3F46599B-4DEC-3841-9C42-A55D003FEC1A}" type="pres">
      <dgm:prSet presAssocID="{E085C099-51C4-4BBF-9E55-5CB01D7A1BA0}" presName="hierChild2" presStyleCnt="0"/>
      <dgm:spPr/>
    </dgm:pt>
    <dgm:pt modelId="{C01DF324-4E04-174A-8684-A52461FAE433}" type="pres">
      <dgm:prSet presAssocID="{62959E03-D192-46ED-A334-B91DE6EB3B26}" presName="hierRoot1" presStyleCnt="0"/>
      <dgm:spPr/>
    </dgm:pt>
    <dgm:pt modelId="{4768ECD2-6F3A-A84A-9EFE-B3437DBA8E42}" type="pres">
      <dgm:prSet presAssocID="{62959E03-D192-46ED-A334-B91DE6EB3B26}" presName="composite" presStyleCnt="0"/>
      <dgm:spPr/>
    </dgm:pt>
    <dgm:pt modelId="{68D5033B-60B1-7842-BCEE-4DBC7A979F15}" type="pres">
      <dgm:prSet presAssocID="{62959E03-D192-46ED-A334-B91DE6EB3B26}" presName="background" presStyleLbl="node0" presStyleIdx="2" presStyleCnt="3"/>
      <dgm:spPr/>
    </dgm:pt>
    <dgm:pt modelId="{2384A617-7F91-F041-8401-0FE00B95940A}" type="pres">
      <dgm:prSet presAssocID="{62959E03-D192-46ED-A334-B91DE6EB3B26}" presName="text" presStyleLbl="fgAcc0" presStyleIdx="2" presStyleCnt="3">
        <dgm:presLayoutVars>
          <dgm:chPref val="3"/>
        </dgm:presLayoutVars>
      </dgm:prSet>
      <dgm:spPr/>
    </dgm:pt>
    <dgm:pt modelId="{A009C8AB-D44D-2348-998D-B4BA17996F51}" type="pres">
      <dgm:prSet presAssocID="{62959E03-D192-46ED-A334-B91DE6EB3B26}" presName="hierChild2" presStyleCnt="0"/>
      <dgm:spPr/>
    </dgm:pt>
  </dgm:ptLst>
  <dgm:cxnLst>
    <dgm:cxn modelId="{E94E0404-F571-4010-A52F-2C3E19A56E98}" srcId="{85D95EC7-EDA1-4F03-A931-B04F96AFB908}" destId="{E085C099-51C4-4BBF-9E55-5CB01D7A1BA0}" srcOrd="1" destOrd="0" parTransId="{8D630093-BB07-4DC5-8FD9-E0CA3CB26724}" sibTransId="{3FF72F13-0705-4A88-9C4B-9CE363C99FD9}"/>
    <dgm:cxn modelId="{114F3E13-7C75-814D-978E-74A432F9BE4B}" type="presOf" srcId="{85D95EC7-EDA1-4F03-A931-B04F96AFB908}" destId="{0843801F-CD05-C94F-8F45-A9317ADC6271}" srcOrd="0" destOrd="0" presId="urn:microsoft.com/office/officeart/2005/8/layout/hierarchy1"/>
    <dgm:cxn modelId="{C9BA8149-8718-4D36-B528-F54EBE21F8C9}" srcId="{85D95EC7-EDA1-4F03-A931-B04F96AFB908}" destId="{3B5A19F0-EE24-416A-B47F-0EB998E76273}" srcOrd="0" destOrd="0" parTransId="{3DCDAEB6-28F3-4269-8FAD-F45BFA0F331C}" sibTransId="{44F7529E-7985-44CC-8630-00BE096AA5F2}"/>
    <dgm:cxn modelId="{64FEC64D-95F8-5A4E-9ECF-F68229A81F2F}" type="presOf" srcId="{62959E03-D192-46ED-A334-B91DE6EB3B26}" destId="{2384A617-7F91-F041-8401-0FE00B95940A}" srcOrd="0" destOrd="0" presId="urn:microsoft.com/office/officeart/2005/8/layout/hierarchy1"/>
    <dgm:cxn modelId="{7FD21D64-41F4-574C-986A-6B0260BBBD2E}" type="presOf" srcId="{E085C099-51C4-4BBF-9E55-5CB01D7A1BA0}" destId="{11629FE5-55F1-7A4B-A7D9-BEE7186471DF}" srcOrd="0" destOrd="0" presId="urn:microsoft.com/office/officeart/2005/8/layout/hierarchy1"/>
    <dgm:cxn modelId="{1D374F8E-7018-4790-A468-7677B12127BE}" srcId="{85D95EC7-EDA1-4F03-A931-B04F96AFB908}" destId="{62959E03-D192-46ED-A334-B91DE6EB3B26}" srcOrd="2" destOrd="0" parTransId="{7B072C35-290E-4E6C-95F1-9A7348373CD5}" sibTransId="{EF5D6C96-A820-4912-A662-EC54E637FA02}"/>
    <dgm:cxn modelId="{AF424FB7-B5D7-1341-B493-05A10F4EAAF5}" type="presOf" srcId="{3B5A19F0-EE24-416A-B47F-0EB998E76273}" destId="{5C35AC14-D61E-1C4A-905B-FC95AE350A49}" srcOrd="0" destOrd="0" presId="urn:microsoft.com/office/officeart/2005/8/layout/hierarchy1"/>
    <dgm:cxn modelId="{2CE8DDC5-A6E6-A248-A424-5B6594657BA1}" type="presParOf" srcId="{0843801F-CD05-C94F-8F45-A9317ADC6271}" destId="{FFBCFF11-FAA7-214F-91EE-57DEAF96CE48}" srcOrd="0" destOrd="0" presId="urn:microsoft.com/office/officeart/2005/8/layout/hierarchy1"/>
    <dgm:cxn modelId="{19E7EE21-0DA9-6648-83AC-C9E952E14DFA}" type="presParOf" srcId="{FFBCFF11-FAA7-214F-91EE-57DEAF96CE48}" destId="{9AE78534-2D6F-2F40-B3F6-281758E4E1A2}" srcOrd="0" destOrd="0" presId="urn:microsoft.com/office/officeart/2005/8/layout/hierarchy1"/>
    <dgm:cxn modelId="{348BCFFE-725F-F24E-9534-20200D76E9FC}" type="presParOf" srcId="{9AE78534-2D6F-2F40-B3F6-281758E4E1A2}" destId="{64AC40B1-B276-C74B-A316-A528AC745837}" srcOrd="0" destOrd="0" presId="urn:microsoft.com/office/officeart/2005/8/layout/hierarchy1"/>
    <dgm:cxn modelId="{8F675C05-F6E4-AC42-B4E1-742EBFC5FAC4}" type="presParOf" srcId="{9AE78534-2D6F-2F40-B3F6-281758E4E1A2}" destId="{5C35AC14-D61E-1C4A-905B-FC95AE350A49}" srcOrd="1" destOrd="0" presId="urn:microsoft.com/office/officeart/2005/8/layout/hierarchy1"/>
    <dgm:cxn modelId="{B0918055-E1AB-C84E-8195-0384FA4A96C0}" type="presParOf" srcId="{FFBCFF11-FAA7-214F-91EE-57DEAF96CE48}" destId="{32E236A3-C203-AC42-BB39-77EE4758566F}" srcOrd="1" destOrd="0" presId="urn:microsoft.com/office/officeart/2005/8/layout/hierarchy1"/>
    <dgm:cxn modelId="{6A14291A-9EEE-4B48-91C4-FADB7197C53F}" type="presParOf" srcId="{0843801F-CD05-C94F-8F45-A9317ADC6271}" destId="{E62337FA-4139-4844-B94B-27A267740DC0}" srcOrd="1" destOrd="0" presId="urn:microsoft.com/office/officeart/2005/8/layout/hierarchy1"/>
    <dgm:cxn modelId="{597FF2D1-1E11-3644-B05E-3527EF57DC36}" type="presParOf" srcId="{E62337FA-4139-4844-B94B-27A267740DC0}" destId="{B5454220-AB11-BD44-8801-36E44EB046C2}" srcOrd="0" destOrd="0" presId="urn:microsoft.com/office/officeart/2005/8/layout/hierarchy1"/>
    <dgm:cxn modelId="{03C4D64A-966A-7546-AEB0-A180A565164B}" type="presParOf" srcId="{B5454220-AB11-BD44-8801-36E44EB046C2}" destId="{FC1FDB89-18B8-5641-AD10-94D4162FBA93}" srcOrd="0" destOrd="0" presId="urn:microsoft.com/office/officeart/2005/8/layout/hierarchy1"/>
    <dgm:cxn modelId="{397603CF-5A64-604F-B9F7-69E4AAA01F6C}" type="presParOf" srcId="{B5454220-AB11-BD44-8801-36E44EB046C2}" destId="{11629FE5-55F1-7A4B-A7D9-BEE7186471DF}" srcOrd="1" destOrd="0" presId="urn:microsoft.com/office/officeart/2005/8/layout/hierarchy1"/>
    <dgm:cxn modelId="{BD3CB07D-5A86-4F49-8CFA-B4EBACA11BFF}" type="presParOf" srcId="{E62337FA-4139-4844-B94B-27A267740DC0}" destId="{3F46599B-4DEC-3841-9C42-A55D003FEC1A}" srcOrd="1" destOrd="0" presId="urn:microsoft.com/office/officeart/2005/8/layout/hierarchy1"/>
    <dgm:cxn modelId="{0066CCA2-5CF3-2A46-B68C-354B21D3FE29}" type="presParOf" srcId="{0843801F-CD05-C94F-8F45-A9317ADC6271}" destId="{C01DF324-4E04-174A-8684-A52461FAE433}" srcOrd="2" destOrd="0" presId="urn:microsoft.com/office/officeart/2005/8/layout/hierarchy1"/>
    <dgm:cxn modelId="{50779F47-C2A4-2E47-A888-D55C04001AA6}" type="presParOf" srcId="{C01DF324-4E04-174A-8684-A52461FAE433}" destId="{4768ECD2-6F3A-A84A-9EFE-B3437DBA8E42}" srcOrd="0" destOrd="0" presId="urn:microsoft.com/office/officeart/2005/8/layout/hierarchy1"/>
    <dgm:cxn modelId="{33465D73-842C-2C43-97C2-A539B1604F42}" type="presParOf" srcId="{4768ECD2-6F3A-A84A-9EFE-B3437DBA8E42}" destId="{68D5033B-60B1-7842-BCEE-4DBC7A979F15}" srcOrd="0" destOrd="0" presId="urn:microsoft.com/office/officeart/2005/8/layout/hierarchy1"/>
    <dgm:cxn modelId="{04CE7389-AADF-5B41-8C0D-7606243D51CA}" type="presParOf" srcId="{4768ECD2-6F3A-A84A-9EFE-B3437DBA8E42}" destId="{2384A617-7F91-F041-8401-0FE00B95940A}" srcOrd="1" destOrd="0" presId="urn:microsoft.com/office/officeart/2005/8/layout/hierarchy1"/>
    <dgm:cxn modelId="{F8263CA0-5024-0440-BFE3-FAA225E23F84}" type="presParOf" srcId="{C01DF324-4E04-174A-8684-A52461FAE433}" destId="{A009C8AB-D44D-2348-998D-B4BA17996F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CDD6C-FFF2-4F51-8C8F-FA76ED9D5F6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EC253DA-2CCF-4F1E-90D5-1B25A7C6AEF7}">
      <dgm:prSet/>
      <dgm:spPr/>
      <dgm:t>
        <a:bodyPr/>
        <a:lstStyle/>
        <a:p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神看重的</a:t>
          </a:r>
          <a:endParaRPr lang="en-US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06B57CE-8FB6-412C-8B7E-F9C624AA11D1}" type="parTrans" cxnId="{B14D802C-4AFD-4D61-9B1E-8F9C65C0F12B}">
      <dgm:prSet/>
      <dgm:spPr/>
      <dgm:t>
        <a:bodyPr/>
        <a:lstStyle/>
        <a:p>
          <a:endParaRPr lang="en-US"/>
        </a:p>
      </dgm:t>
    </dgm:pt>
    <dgm:pt modelId="{6A9DF54C-0351-400B-880E-EFC0098ED4E8}" type="sibTrans" cxnId="{B14D802C-4AFD-4D61-9B1E-8F9C65C0F12B}">
      <dgm:prSet/>
      <dgm:spPr/>
      <dgm:t>
        <a:bodyPr/>
        <a:lstStyle/>
        <a:p>
          <a:endParaRPr lang="en-US"/>
        </a:p>
      </dgm:t>
    </dgm:pt>
    <dgm:pt modelId="{48333F50-E2F5-4A26-B096-3D389B23A7D1}">
      <dgm:prSet/>
      <dgm:spPr/>
      <dgm:t>
        <a:bodyPr/>
        <a:lstStyle/>
        <a:p>
          <a:r>
            <a:rPr lang="zh-TW" b="1" i="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看重的</a:t>
          </a:r>
          <a:endParaRPr lang="en-US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4B713AD-D162-4EEA-A697-64CE76241C0C}" type="parTrans" cxnId="{526AB59C-C67E-4790-86BB-8AE2BA83C802}">
      <dgm:prSet/>
      <dgm:spPr/>
      <dgm:t>
        <a:bodyPr/>
        <a:lstStyle/>
        <a:p>
          <a:endParaRPr lang="en-US"/>
        </a:p>
      </dgm:t>
    </dgm:pt>
    <dgm:pt modelId="{E07DBAD6-6046-4B62-B2AC-B7982751ADBA}" type="sibTrans" cxnId="{526AB59C-C67E-4790-86BB-8AE2BA83C802}">
      <dgm:prSet/>
      <dgm:spPr/>
      <dgm:t>
        <a:bodyPr/>
        <a:lstStyle/>
        <a:p>
          <a:endParaRPr lang="en-US"/>
        </a:p>
      </dgm:t>
    </dgm:pt>
    <dgm:pt modelId="{8336A7F5-0CAD-0844-B4D7-D620C4263785}" type="pres">
      <dgm:prSet presAssocID="{5CACDD6C-FFF2-4F51-8C8F-FA76ED9D5F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EF4F3C-0F12-AC49-839A-127FE524768A}" type="pres">
      <dgm:prSet presAssocID="{4EC253DA-2CCF-4F1E-90D5-1B25A7C6AEF7}" presName="hierRoot1" presStyleCnt="0"/>
      <dgm:spPr/>
    </dgm:pt>
    <dgm:pt modelId="{A2002771-B5A0-EE43-90B9-B409620C3718}" type="pres">
      <dgm:prSet presAssocID="{4EC253DA-2CCF-4F1E-90D5-1B25A7C6AEF7}" presName="composite" presStyleCnt="0"/>
      <dgm:spPr/>
    </dgm:pt>
    <dgm:pt modelId="{0F6C41D4-8BCF-F548-8FF0-C83B5A552882}" type="pres">
      <dgm:prSet presAssocID="{4EC253DA-2CCF-4F1E-90D5-1B25A7C6AEF7}" presName="background" presStyleLbl="node0" presStyleIdx="0" presStyleCnt="2"/>
      <dgm:spPr/>
    </dgm:pt>
    <dgm:pt modelId="{713C70FC-726D-6241-B3B8-A8ED707B325F}" type="pres">
      <dgm:prSet presAssocID="{4EC253DA-2CCF-4F1E-90D5-1B25A7C6AEF7}" presName="text" presStyleLbl="fgAcc0" presStyleIdx="0" presStyleCnt="2">
        <dgm:presLayoutVars>
          <dgm:chPref val="3"/>
        </dgm:presLayoutVars>
      </dgm:prSet>
      <dgm:spPr/>
    </dgm:pt>
    <dgm:pt modelId="{7CE74A9E-C8BE-6C46-919E-25D25EC4B9B0}" type="pres">
      <dgm:prSet presAssocID="{4EC253DA-2CCF-4F1E-90D5-1B25A7C6AEF7}" presName="hierChild2" presStyleCnt="0"/>
      <dgm:spPr/>
    </dgm:pt>
    <dgm:pt modelId="{36C76625-1235-7246-A83E-B50C140AF0D9}" type="pres">
      <dgm:prSet presAssocID="{48333F50-E2F5-4A26-B096-3D389B23A7D1}" presName="hierRoot1" presStyleCnt="0"/>
      <dgm:spPr/>
    </dgm:pt>
    <dgm:pt modelId="{DFA30535-7F4B-5A4B-A667-21954F2760C5}" type="pres">
      <dgm:prSet presAssocID="{48333F50-E2F5-4A26-B096-3D389B23A7D1}" presName="composite" presStyleCnt="0"/>
      <dgm:spPr/>
    </dgm:pt>
    <dgm:pt modelId="{04307D18-6ABD-C944-B008-8FCAF5BD91CA}" type="pres">
      <dgm:prSet presAssocID="{48333F50-E2F5-4A26-B096-3D389B23A7D1}" presName="background" presStyleLbl="node0" presStyleIdx="1" presStyleCnt="2"/>
      <dgm:spPr/>
    </dgm:pt>
    <dgm:pt modelId="{37845324-F250-B944-BF7E-2996EE953B05}" type="pres">
      <dgm:prSet presAssocID="{48333F50-E2F5-4A26-B096-3D389B23A7D1}" presName="text" presStyleLbl="fgAcc0" presStyleIdx="1" presStyleCnt="2">
        <dgm:presLayoutVars>
          <dgm:chPref val="3"/>
        </dgm:presLayoutVars>
      </dgm:prSet>
      <dgm:spPr/>
    </dgm:pt>
    <dgm:pt modelId="{493E4FA6-EB1D-8B41-A98A-BC1A4287E5A1}" type="pres">
      <dgm:prSet presAssocID="{48333F50-E2F5-4A26-B096-3D389B23A7D1}" presName="hierChild2" presStyleCnt="0"/>
      <dgm:spPr/>
    </dgm:pt>
  </dgm:ptLst>
  <dgm:cxnLst>
    <dgm:cxn modelId="{F905CF00-32A1-D445-B0F8-C2FEE54B922C}" type="presOf" srcId="{48333F50-E2F5-4A26-B096-3D389B23A7D1}" destId="{37845324-F250-B944-BF7E-2996EE953B05}" srcOrd="0" destOrd="0" presId="urn:microsoft.com/office/officeart/2005/8/layout/hierarchy1"/>
    <dgm:cxn modelId="{B14D802C-4AFD-4D61-9B1E-8F9C65C0F12B}" srcId="{5CACDD6C-FFF2-4F51-8C8F-FA76ED9D5F68}" destId="{4EC253DA-2CCF-4F1E-90D5-1B25A7C6AEF7}" srcOrd="0" destOrd="0" parTransId="{106B57CE-8FB6-412C-8B7E-F9C624AA11D1}" sibTransId="{6A9DF54C-0351-400B-880E-EFC0098ED4E8}"/>
    <dgm:cxn modelId="{C7CEAF77-BEEE-6B45-ABE8-1F619CCF8972}" type="presOf" srcId="{5CACDD6C-FFF2-4F51-8C8F-FA76ED9D5F68}" destId="{8336A7F5-0CAD-0844-B4D7-D620C4263785}" srcOrd="0" destOrd="0" presId="urn:microsoft.com/office/officeart/2005/8/layout/hierarchy1"/>
    <dgm:cxn modelId="{526AB59C-C67E-4790-86BB-8AE2BA83C802}" srcId="{5CACDD6C-FFF2-4F51-8C8F-FA76ED9D5F68}" destId="{48333F50-E2F5-4A26-B096-3D389B23A7D1}" srcOrd="1" destOrd="0" parTransId="{54B713AD-D162-4EEA-A697-64CE76241C0C}" sibTransId="{E07DBAD6-6046-4B62-B2AC-B7982751ADBA}"/>
    <dgm:cxn modelId="{A58A5EF5-836A-9D4D-B29C-776D6266E613}" type="presOf" srcId="{4EC253DA-2CCF-4F1E-90D5-1B25A7C6AEF7}" destId="{713C70FC-726D-6241-B3B8-A8ED707B325F}" srcOrd="0" destOrd="0" presId="urn:microsoft.com/office/officeart/2005/8/layout/hierarchy1"/>
    <dgm:cxn modelId="{3FF9E5A2-1926-8243-85DB-FCE96FC99B82}" type="presParOf" srcId="{8336A7F5-0CAD-0844-B4D7-D620C4263785}" destId="{CEEF4F3C-0F12-AC49-839A-127FE524768A}" srcOrd="0" destOrd="0" presId="urn:microsoft.com/office/officeart/2005/8/layout/hierarchy1"/>
    <dgm:cxn modelId="{1140A864-32C3-EB40-8F08-611DA9906A79}" type="presParOf" srcId="{CEEF4F3C-0F12-AC49-839A-127FE524768A}" destId="{A2002771-B5A0-EE43-90B9-B409620C3718}" srcOrd="0" destOrd="0" presId="urn:microsoft.com/office/officeart/2005/8/layout/hierarchy1"/>
    <dgm:cxn modelId="{861705A7-0F4F-324E-BC35-B1ABD0A69E71}" type="presParOf" srcId="{A2002771-B5A0-EE43-90B9-B409620C3718}" destId="{0F6C41D4-8BCF-F548-8FF0-C83B5A552882}" srcOrd="0" destOrd="0" presId="urn:microsoft.com/office/officeart/2005/8/layout/hierarchy1"/>
    <dgm:cxn modelId="{82088AC2-012D-E34B-9ED8-1C12D3B74CAF}" type="presParOf" srcId="{A2002771-B5A0-EE43-90B9-B409620C3718}" destId="{713C70FC-726D-6241-B3B8-A8ED707B325F}" srcOrd="1" destOrd="0" presId="urn:microsoft.com/office/officeart/2005/8/layout/hierarchy1"/>
    <dgm:cxn modelId="{6D3CED1B-1A9C-0647-B806-6A18478EF641}" type="presParOf" srcId="{CEEF4F3C-0F12-AC49-839A-127FE524768A}" destId="{7CE74A9E-C8BE-6C46-919E-25D25EC4B9B0}" srcOrd="1" destOrd="0" presId="urn:microsoft.com/office/officeart/2005/8/layout/hierarchy1"/>
    <dgm:cxn modelId="{73BFDF9F-0AB4-0A43-AC72-8D195DAF4C71}" type="presParOf" srcId="{8336A7F5-0CAD-0844-B4D7-D620C4263785}" destId="{36C76625-1235-7246-A83E-B50C140AF0D9}" srcOrd="1" destOrd="0" presId="urn:microsoft.com/office/officeart/2005/8/layout/hierarchy1"/>
    <dgm:cxn modelId="{748CA2F3-BABC-9940-8B42-E6BFD5901119}" type="presParOf" srcId="{36C76625-1235-7246-A83E-B50C140AF0D9}" destId="{DFA30535-7F4B-5A4B-A667-21954F2760C5}" srcOrd="0" destOrd="0" presId="urn:microsoft.com/office/officeart/2005/8/layout/hierarchy1"/>
    <dgm:cxn modelId="{E1EB46CB-5875-B646-9026-A565E3B1917C}" type="presParOf" srcId="{DFA30535-7F4B-5A4B-A667-21954F2760C5}" destId="{04307D18-6ABD-C944-B008-8FCAF5BD91CA}" srcOrd="0" destOrd="0" presId="urn:microsoft.com/office/officeart/2005/8/layout/hierarchy1"/>
    <dgm:cxn modelId="{3E9884E1-FBAC-7A4D-8A0E-E43B20388B84}" type="presParOf" srcId="{DFA30535-7F4B-5A4B-A667-21954F2760C5}" destId="{37845324-F250-B944-BF7E-2996EE953B05}" srcOrd="1" destOrd="0" presId="urn:microsoft.com/office/officeart/2005/8/layout/hierarchy1"/>
    <dgm:cxn modelId="{AD43C0E2-CD90-C845-AA4E-2C938EC4A425}" type="presParOf" srcId="{36C76625-1235-7246-A83E-B50C140AF0D9}" destId="{493E4FA6-EB1D-8B41-A98A-BC1A4287E5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407260-BE5D-41AA-AB62-46087A1A7F3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9677C65-8CDC-498F-A770-BCE9AE46C51C}">
      <dgm:prSet/>
      <dgm:spPr/>
      <dgm:t>
        <a:bodyPr/>
        <a:lstStyle/>
        <a:p>
          <a:r>
            <a:rPr lang="zh-TW" alt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人靠主</a:t>
          </a:r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治理</a:t>
          </a:r>
          <a:endParaRPr lang="en-US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940C264-759B-4D9D-84CB-359763F775BD}" type="parTrans" cxnId="{69F514D8-0834-4819-A41B-C3140C2CCD87}">
      <dgm:prSet/>
      <dgm:spPr/>
      <dgm:t>
        <a:bodyPr/>
        <a:lstStyle/>
        <a:p>
          <a:endParaRPr lang="en-US"/>
        </a:p>
      </dgm:t>
    </dgm:pt>
    <dgm:pt modelId="{D101D9FC-8E67-49F1-80DF-58537A18DFCE}" type="sibTrans" cxnId="{69F514D8-0834-4819-A41B-C3140C2CCD87}">
      <dgm:prSet/>
      <dgm:spPr/>
      <dgm:t>
        <a:bodyPr/>
        <a:lstStyle/>
        <a:p>
          <a:endParaRPr lang="en-US"/>
        </a:p>
      </dgm:t>
    </dgm:pt>
    <dgm:pt modelId="{A1F8E3AA-E394-4DD5-8501-CE4DC101AAC3}">
      <dgm:prSet/>
      <dgm:spPr/>
      <dgm:t>
        <a:bodyPr/>
        <a:lstStyle/>
        <a:p>
          <a:r>
            <a:rPr lang="zh-TW" alt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忠心管理</a:t>
          </a:r>
          <a:endParaRPr lang="en-US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9E8D705-16FB-4856-9AE8-E19C3AF794AA}" type="parTrans" cxnId="{DC44C360-2091-43C1-B6B1-72C9628D5716}">
      <dgm:prSet/>
      <dgm:spPr/>
      <dgm:t>
        <a:bodyPr/>
        <a:lstStyle/>
        <a:p>
          <a:endParaRPr lang="en-US"/>
        </a:p>
      </dgm:t>
    </dgm:pt>
    <dgm:pt modelId="{71B42354-5E46-424B-999C-20DB3C6B1923}" type="sibTrans" cxnId="{DC44C360-2091-43C1-B6B1-72C9628D5716}">
      <dgm:prSet/>
      <dgm:spPr/>
      <dgm:t>
        <a:bodyPr/>
        <a:lstStyle/>
        <a:p>
          <a:endParaRPr lang="en-US"/>
        </a:p>
      </dgm:t>
    </dgm:pt>
    <dgm:pt modelId="{52E65C0D-8ACE-1640-953B-85E7B018E40F}" type="pres">
      <dgm:prSet presAssocID="{66407260-BE5D-41AA-AB62-46087A1A7F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A6BD93-C6F4-E246-B1F6-9B3636C61627}" type="pres">
      <dgm:prSet presAssocID="{79677C65-8CDC-498F-A770-BCE9AE46C51C}" presName="hierRoot1" presStyleCnt="0"/>
      <dgm:spPr/>
    </dgm:pt>
    <dgm:pt modelId="{26D43D5E-A8CD-C245-A005-132C19ABD623}" type="pres">
      <dgm:prSet presAssocID="{79677C65-8CDC-498F-A770-BCE9AE46C51C}" presName="composite" presStyleCnt="0"/>
      <dgm:spPr/>
    </dgm:pt>
    <dgm:pt modelId="{FF7960B7-57FD-DF46-9BC0-DD762F6F445A}" type="pres">
      <dgm:prSet presAssocID="{79677C65-8CDC-498F-A770-BCE9AE46C51C}" presName="background" presStyleLbl="node0" presStyleIdx="0" presStyleCnt="2"/>
      <dgm:spPr/>
    </dgm:pt>
    <dgm:pt modelId="{913BD7A9-C8BA-6746-A426-669ED9864C0D}" type="pres">
      <dgm:prSet presAssocID="{79677C65-8CDC-498F-A770-BCE9AE46C51C}" presName="text" presStyleLbl="fgAcc0" presStyleIdx="0" presStyleCnt="2">
        <dgm:presLayoutVars>
          <dgm:chPref val="3"/>
        </dgm:presLayoutVars>
      </dgm:prSet>
      <dgm:spPr/>
    </dgm:pt>
    <dgm:pt modelId="{7AA07DD9-C61F-F349-B645-3A90925D4A2A}" type="pres">
      <dgm:prSet presAssocID="{79677C65-8CDC-498F-A770-BCE9AE46C51C}" presName="hierChild2" presStyleCnt="0"/>
      <dgm:spPr/>
    </dgm:pt>
    <dgm:pt modelId="{F834581A-E361-9847-B0C9-735A63D9771E}" type="pres">
      <dgm:prSet presAssocID="{A1F8E3AA-E394-4DD5-8501-CE4DC101AAC3}" presName="hierRoot1" presStyleCnt="0"/>
      <dgm:spPr/>
    </dgm:pt>
    <dgm:pt modelId="{1AA5EC08-48FE-CA46-9071-C6488F5F9CF2}" type="pres">
      <dgm:prSet presAssocID="{A1F8E3AA-E394-4DD5-8501-CE4DC101AAC3}" presName="composite" presStyleCnt="0"/>
      <dgm:spPr/>
    </dgm:pt>
    <dgm:pt modelId="{EB49376B-323A-CD46-990B-6E25931C0274}" type="pres">
      <dgm:prSet presAssocID="{A1F8E3AA-E394-4DD5-8501-CE4DC101AAC3}" presName="background" presStyleLbl="node0" presStyleIdx="1" presStyleCnt="2"/>
      <dgm:spPr/>
    </dgm:pt>
    <dgm:pt modelId="{AAD8281C-E203-8D41-ACC4-D89C775F46BD}" type="pres">
      <dgm:prSet presAssocID="{A1F8E3AA-E394-4DD5-8501-CE4DC101AAC3}" presName="text" presStyleLbl="fgAcc0" presStyleIdx="1" presStyleCnt="2">
        <dgm:presLayoutVars>
          <dgm:chPref val="3"/>
        </dgm:presLayoutVars>
      </dgm:prSet>
      <dgm:spPr/>
    </dgm:pt>
    <dgm:pt modelId="{C890F6F0-4CF0-5449-BDA3-01257C0B3896}" type="pres">
      <dgm:prSet presAssocID="{A1F8E3AA-E394-4DD5-8501-CE4DC101AAC3}" presName="hierChild2" presStyleCnt="0"/>
      <dgm:spPr/>
    </dgm:pt>
  </dgm:ptLst>
  <dgm:cxnLst>
    <dgm:cxn modelId="{0E5B2C00-50C1-8E4D-B447-C196C53CFF4D}" type="presOf" srcId="{A1F8E3AA-E394-4DD5-8501-CE4DC101AAC3}" destId="{AAD8281C-E203-8D41-ACC4-D89C775F46BD}" srcOrd="0" destOrd="0" presId="urn:microsoft.com/office/officeart/2005/8/layout/hierarchy1"/>
    <dgm:cxn modelId="{D537722A-EB0C-5541-9190-4221DF07A45E}" type="presOf" srcId="{79677C65-8CDC-498F-A770-BCE9AE46C51C}" destId="{913BD7A9-C8BA-6746-A426-669ED9864C0D}" srcOrd="0" destOrd="0" presId="urn:microsoft.com/office/officeart/2005/8/layout/hierarchy1"/>
    <dgm:cxn modelId="{DC44C360-2091-43C1-B6B1-72C9628D5716}" srcId="{66407260-BE5D-41AA-AB62-46087A1A7F3F}" destId="{A1F8E3AA-E394-4DD5-8501-CE4DC101AAC3}" srcOrd="1" destOrd="0" parTransId="{89E8D705-16FB-4856-9AE8-E19C3AF794AA}" sibTransId="{71B42354-5E46-424B-999C-20DB3C6B1923}"/>
    <dgm:cxn modelId="{5E97CEAF-B878-B041-B983-368B62621B53}" type="presOf" srcId="{66407260-BE5D-41AA-AB62-46087A1A7F3F}" destId="{52E65C0D-8ACE-1640-953B-85E7B018E40F}" srcOrd="0" destOrd="0" presId="urn:microsoft.com/office/officeart/2005/8/layout/hierarchy1"/>
    <dgm:cxn modelId="{69F514D8-0834-4819-A41B-C3140C2CCD87}" srcId="{66407260-BE5D-41AA-AB62-46087A1A7F3F}" destId="{79677C65-8CDC-498F-A770-BCE9AE46C51C}" srcOrd="0" destOrd="0" parTransId="{7940C264-759B-4D9D-84CB-359763F775BD}" sibTransId="{D101D9FC-8E67-49F1-80DF-58537A18DFCE}"/>
    <dgm:cxn modelId="{8B0004E7-4C98-4341-8B3A-294480F59657}" type="presParOf" srcId="{52E65C0D-8ACE-1640-953B-85E7B018E40F}" destId="{ECA6BD93-C6F4-E246-B1F6-9B3636C61627}" srcOrd="0" destOrd="0" presId="urn:microsoft.com/office/officeart/2005/8/layout/hierarchy1"/>
    <dgm:cxn modelId="{9C7BA4A3-33AA-7249-B17A-C15BD7546699}" type="presParOf" srcId="{ECA6BD93-C6F4-E246-B1F6-9B3636C61627}" destId="{26D43D5E-A8CD-C245-A005-132C19ABD623}" srcOrd="0" destOrd="0" presId="urn:microsoft.com/office/officeart/2005/8/layout/hierarchy1"/>
    <dgm:cxn modelId="{93884BAA-E506-7A41-A4B9-8AD1B4545A0B}" type="presParOf" srcId="{26D43D5E-A8CD-C245-A005-132C19ABD623}" destId="{FF7960B7-57FD-DF46-9BC0-DD762F6F445A}" srcOrd="0" destOrd="0" presId="urn:microsoft.com/office/officeart/2005/8/layout/hierarchy1"/>
    <dgm:cxn modelId="{C6433041-9082-7E42-B473-6089248C134E}" type="presParOf" srcId="{26D43D5E-A8CD-C245-A005-132C19ABD623}" destId="{913BD7A9-C8BA-6746-A426-669ED9864C0D}" srcOrd="1" destOrd="0" presId="urn:microsoft.com/office/officeart/2005/8/layout/hierarchy1"/>
    <dgm:cxn modelId="{DF9AA061-3559-4742-81FF-CDBA1812A867}" type="presParOf" srcId="{ECA6BD93-C6F4-E246-B1F6-9B3636C61627}" destId="{7AA07DD9-C61F-F349-B645-3A90925D4A2A}" srcOrd="1" destOrd="0" presId="urn:microsoft.com/office/officeart/2005/8/layout/hierarchy1"/>
    <dgm:cxn modelId="{270307F3-FAA1-A946-80CB-F170ACB9211F}" type="presParOf" srcId="{52E65C0D-8ACE-1640-953B-85E7B018E40F}" destId="{F834581A-E361-9847-B0C9-735A63D9771E}" srcOrd="1" destOrd="0" presId="urn:microsoft.com/office/officeart/2005/8/layout/hierarchy1"/>
    <dgm:cxn modelId="{7E8B7687-D636-444C-9984-EB8A1A4E0EE5}" type="presParOf" srcId="{F834581A-E361-9847-B0C9-735A63D9771E}" destId="{1AA5EC08-48FE-CA46-9071-C6488F5F9CF2}" srcOrd="0" destOrd="0" presId="urn:microsoft.com/office/officeart/2005/8/layout/hierarchy1"/>
    <dgm:cxn modelId="{2B12CCCE-4FF0-534B-96E4-56BF0E70F479}" type="presParOf" srcId="{1AA5EC08-48FE-CA46-9071-C6488F5F9CF2}" destId="{EB49376B-323A-CD46-990B-6E25931C0274}" srcOrd="0" destOrd="0" presId="urn:microsoft.com/office/officeart/2005/8/layout/hierarchy1"/>
    <dgm:cxn modelId="{729956C3-45FE-DE49-974C-1E0CADC9F398}" type="presParOf" srcId="{1AA5EC08-48FE-CA46-9071-C6488F5F9CF2}" destId="{AAD8281C-E203-8D41-ACC4-D89C775F46BD}" srcOrd="1" destOrd="0" presId="urn:microsoft.com/office/officeart/2005/8/layout/hierarchy1"/>
    <dgm:cxn modelId="{6258F151-211D-F74E-AC9F-EF331A88E04A}" type="presParOf" srcId="{F834581A-E361-9847-B0C9-735A63D9771E}" destId="{C890F6F0-4CF0-5449-BDA3-01257C0B38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CDD6C-FFF2-4F51-8C8F-FA76ED9D5F6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C253DA-2CCF-4F1E-90D5-1B25A7C6AEF7}">
      <dgm:prSet/>
      <dgm:spPr/>
      <dgm:t>
        <a:bodyPr/>
        <a:lstStyle/>
        <a:p>
          <a:r>
            <a:rPr lang="zh-TW" alt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揭开奥秘</a:t>
          </a:r>
          <a:endParaRPr lang="en-US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06B57CE-8FB6-412C-8B7E-F9C624AA11D1}" type="parTrans" cxnId="{B14D802C-4AFD-4D61-9B1E-8F9C65C0F12B}">
      <dgm:prSet/>
      <dgm:spPr/>
      <dgm:t>
        <a:bodyPr/>
        <a:lstStyle/>
        <a:p>
          <a:endParaRPr lang="en-US"/>
        </a:p>
      </dgm:t>
    </dgm:pt>
    <dgm:pt modelId="{6A9DF54C-0351-400B-880E-EFC0098ED4E8}" type="sibTrans" cxnId="{B14D802C-4AFD-4D61-9B1E-8F9C65C0F12B}">
      <dgm:prSet/>
      <dgm:spPr/>
      <dgm:t>
        <a:bodyPr/>
        <a:lstStyle/>
        <a:p>
          <a:endParaRPr lang="en-US"/>
        </a:p>
      </dgm:t>
    </dgm:pt>
    <dgm:pt modelId="{48333F50-E2F5-4A26-B096-3D389B23A7D1}">
      <dgm:prSet/>
      <dgm:spPr/>
      <dgm:t>
        <a:bodyPr/>
        <a:lstStyle/>
        <a:p>
          <a:r>
            <a:rPr lang="zh-TW" alt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领受福分</a:t>
          </a:r>
          <a:endParaRPr lang="en-US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4B713AD-D162-4EEA-A697-64CE76241C0C}" type="parTrans" cxnId="{526AB59C-C67E-4790-86BB-8AE2BA83C802}">
      <dgm:prSet/>
      <dgm:spPr/>
      <dgm:t>
        <a:bodyPr/>
        <a:lstStyle/>
        <a:p>
          <a:endParaRPr lang="en-US"/>
        </a:p>
      </dgm:t>
    </dgm:pt>
    <dgm:pt modelId="{E07DBAD6-6046-4B62-B2AC-B7982751ADBA}" type="sibTrans" cxnId="{526AB59C-C67E-4790-86BB-8AE2BA83C802}">
      <dgm:prSet/>
      <dgm:spPr/>
      <dgm:t>
        <a:bodyPr/>
        <a:lstStyle/>
        <a:p>
          <a:endParaRPr lang="en-US"/>
        </a:p>
      </dgm:t>
    </dgm:pt>
    <dgm:pt modelId="{8336A7F5-0CAD-0844-B4D7-D620C4263785}" type="pres">
      <dgm:prSet presAssocID="{5CACDD6C-FFF2-4F51-8C8F-FA76ED9D5F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EF4F3C-0F12-AC49-839A-127FE524768A}" type="pres">
      <dgm:prSet presAssocID="{4EC253DA-2CCF-4F1E-90D5-1B25A7C6AEF7}" presName="hierRoot1" presStyleCnt="0"/>
      <dgm:spPr/>
    </dgm:pt>
    <dgm:pt modelId="{A2002771-B5A0-EE43-90B9-B409620C3718}" type="pres">
      <dgm:prSet presAssocID="{4EC253DA-2CCF-4F1E-90D5-1B25A7C6AEF7}" presName="composite" presStyleCnt="0"/>
      <dgm:spPr/>
    </dgm:pt>
    <dgm:pt modelId="{0F6C41D4-8BCF-F548-8FF0-C83B5A552882}" type="pres">
      <dgm:prSet presAssocID="{4EC253DA-2CCF-4F1E-90D5-1B25A7C6AEF7}" presName="background" presStyleLbl="node0" presStyleIdx="0" presStyleCnt="2"/>
      <dgm:spPr/>
    </dgm:pt>
    <dgm:pt modelId="{713C70FC-726D-6241-B3B8-A8ED707B325F}" type="pres">
      <dgm:prSet presAssocID="{4EC253DA-2CCF-4F1E-90D5-1B25A7C6AEF7}" presName="text" presStyleLbl="fgAcc0" presStyleIdx="0" presStyleCnt="2">
        <dgm:presLayoutVars>
          <dgm:chPref val="3"/>
        </dgm:presLayoutVars>
      </dgm:prSet>
      <dgm:spPr/>
    </dgm:pt>
    <dgm:pt modelId="{7CE74A9E-C8BE-6C46-919E-25D25EC4B9B0}" type="pres">
      <dgm:prSet presAssocID="{4EC253DA-2CCF-4F1E-90D5-1B25A7C6AEF7}" presName="hierChild2" presStyleCnt="0"/>
      <dgm:spPr/>
    </dgm:pt>
    <dgm:pt modelId="{36C76625-1235-7246-A83E-B50C140AF0D9}" type="pres">
      <dgm:prSet presAssocID="{48333F50-E2F5-4A26-B096-3D389B23A7D1}" presName="hierRoot1" presStyleCnt="0"/>
      <dgm:spPr/>
    </dgm:pt>
    <dgm:pt modelId="{DFA30535-7F4B-5A4B-A667-21954F2760C5}" type="pres">
      <dgm:prSet presAssocID="{48333F50-E2F5-4A26-B096-3D389B23A7D1}" presName="composite" presStyleCnt="0"/>
      <dgm:spPr/>
    </dgm:pt>
    <dgm:pt modelId="{04307D18-6ABD-C944-B008-8FCAF5BD91CA}" type="pres">
      <dgm:prSet presAssocID="{48333F50-E2F5-4A26-B096-3D389B23A7D1}" presName="background" presStyleLbl="node0" presStyleIdx="1" presStyleCnt="2"/>
      <dgm:spPr/>
    </dgm:pt>
    <dgm:pt modelId="{37845324-F250-B944-BF7E-2996EE953B05}" type="pres">
      <dgm:prSet presAssocID="{48333F50-E2F5-4A26-B096-3D389B23A7D1}" presName="text" presStyleLbl="fgAcc0" presStyleIdx="1" presStyleCnt="2">
        <dgm:presLayoutVars>
          <dgm:chPref val="3"/>
        </dgm:presLayoutVars>
      </dgm:prSet>
      <dgm:spPr/>
    </dgm:pt>
    <dgm:pt modelId="{493E4FA6-EB1D-8B41-A98A-BC1A4287E5A1}" type="pres">
      <dgm:prSet presAssocID="{48333F50-E2F5-4A26-B096-3D389B23A7D1}" presName="hierChild2" presStyleCnt="0"/>
      <dgm:spPr/>
    </dgm:pt>
  </dgm:ptLst>
  <dgm:cxnLst>
    <dgm:cxn modelId="{F905CF00-32A1-D445-B0F8-C2FEE54B922C}" type="presOf" srcId="{48333F50-E2F5-4A26-B096-3D389B23A7D1}" destId="{37845324-F250-B944-BF7E-2996EE953B05}" srcOrd="0" destOrd="0" presId="urn:microsoft.com/office/officeart/2005/8/layout/hierarchy1"/>
    <dgm:cxn modelId="{B14D802C-4AFD-4D61-9B1E-8F9C65C0F12B}" srcId="{5CACDD6C-FFF2-4F51-8C8F-FA76ED9D5F68}" destId="{4EC253DA-2CCF-4F1E-90D5-1B25A7C6AEF7}" srcOrd="0" destOrd="0" parTransId="{106B57CE-8FB6-412C-8B7E-F9C624AA11D1}" sibTransId="{6A9DF54C-0351-400B-880E-EFC0098ED4E8}"/>
    <dgm:cxn modelId="{C7CEAF77-BEEE-6B45-ABE8-1F619CCF8972}" type="presOf" srcId="{5CACDD6C-FFF2-4F51-8C8F-FA76ED9D5F68}" destId="{8336A7F5-0CAD-0844-B4D7-D620C4263785}" srcOrd="0" destOrd="0" presId="urn:microsoft.com/office/officeart/2005/8/layout/hierarchy1"/>
    <dgm:cxn modelId="{526AB59C-C67E-4790-86BB-8AE2BA83C802}" srcId="{5CACDD6C-FFF2-4F51-8C8F-FA76ED9D5F68}" destId="{48333F50-E2F5-4A26-B096-3D389B23A7D1}" srcOrd="1" destOrd="0" parTransId="{54B713AD-D162-4EEA-A697-64CE76241C0C}" sibTransId="{E07DBAD6-6046-4B62-B2AC-B7982751ADBA}"/>
    <dgm:cxn modelId="{A58A5EF5-836A-9D4D-B29C-776D6266E613}" type="presOf" srcId="{4EC253DA-2CCF-4F1E-90D5-1B25A7C6AEF7}" destId="{713C70FC-726D-6241-B3B8-A8ED707B325F}" srcOrd="0" destOrd="0" presId="urn:microsoft.com/office/officeart/2005/8/layout/hierarchy1"/>
    <dgm:cxn modelId="{3FF9E5A2-1926-8243-85DB-FCE96FC99B82}" type="presParOf" srcId="{8336A7F5-0CAD-0844-B4D7-D620C4263785}" destId="{CEEF4F3C-0F12-AC49-839A-127FE524768A}" srcOrd="0" destOrd="0" presId="urn:microsoft.com/office/officeart/2005/8/layout/hierarchy1"/>
    <dgm:cxn modelId="{1140A864-32C3-EB40-8F08-611DA9906A79}" type="presParOf" srcId="{CEEF4F3C-0F12-AC49-839A-127FE524768A}" destId="{A2002771-B5A0-EE43-90B9-B409620C3718}" srcOrd="0" destOrd="0" presId="urn:microsoft.com/office/officeart/2005/8/layout/hierarchy1"/>
    <dgm:cxn modelId="{861705A7-0F4F-324E-BC35-B1ABD0A69E71}" type="presParOf" srcId="{A2002771-B5A0-EE43-90B9-B409620C3718}" destId="{0F6C41D4-8BCF-F548-8FF0-C83B5A552882}" srcOrd="0" destOrd="0" presId="urn:microsoft.com/office/officeart/2005/8/layout/hierarchy1"/>
    <dgm:cxn modelId="{82088AC2-012D-E34B-9ED8-1C12D3B74CAF}" type="presParOf" srcId="{A2002771-B5A0-EE43-90B9-B409620C3718}" destId="{713C70FC-726D-6241-B3B8-A8ED707B325F}" srcOrd="1" destOrd="0" presId="urn:microsoft.com/office/officeart/2005/8/layout/hierarchy1"/>
    <dgm:cxn modelId="{6D3CED1B-1A9C-0647-B806-6A18478EF641}" type="presParOf" srcId="{CEEF4F3C-0F12-AC49-839A-127FE524768A}" destId="{7CE74A9E-C8BE-6C46-919E-25D25EC4B9B0}" srcOrd="1" destOrd="0" presId="urn:microsoft.com/office/officeart/2005/8/layout/hierarchy1"/>
    <dgm:cxn modelId="{73BFDF9F-0AB4-0A43-AC72-8D195DAF4C71}" type="presParOf" srcId="{8336A7F5-0CAD-0844-B4D7-D620C4263785}" destId="{36C76625-1235-7246-A83E-B50C140AF0D9}" srcOrd="1" destOrd="0" presId="urn:microsoft.com/office/officeart/2005/8/layout/hierarchy1"/>
    <dgm:cxn modelId="{748CA2F3-BABC-9940-8B42-E6BFD5901119}" type="presParOf" srcId="{36C76625-1235-7246-A83E-B50C140AF0D9}" destId="{DFA30535-7F4B-5A4B-A667-21954F2760C5}" srcOrd="0" destOrd="0" presId="urn:microsoft.com/office/officeart/2005/8/layout/hierarchy1"/>
    <dgm:cxn modelId="{E1EB46CB-5875-B646-9026-A565E3B1917C}" type="presParOf" srcId="{DFA30535-7F4B-5A4B-A667-21954F2760C5}" destId="{04307D18-6ABD-C944-B008-8FCAF5BD91CA}" srcOrd="0" destOrd="0" presId="urn:microsoft.com/office/officeart/2005/8/layout/hierarchy1"/>
    <dgm:cxn modelId="{3E9884E1-FBAC-7A4D-8A0E-E43B20388B84}" type="presParOf" srcId="{DFA30535-7F4B-5A4B-A667-21954F2760C5}" destId="{37845324-F250-B944-BF7E-2996EE953B05}" srcOrd="1" destOrd="0" presId="urn:microsoft.com/office/officeart/2005/8/layout/hierarchy1"/>
    <dgm:cxn modelId="{AD43C0E2-CD90-C845-AA4E-2C938EC4A425}" type="presParOf" srcId="{36C76625-1235-7246-A83E-B50C140AF0D9}" destId="{493E4FA6-EB1D-8B41-A98A-BC1A4287E5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40B1-B276-C74B-A316-A528AC745837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5AC14-D61E-1C4A-905B-FC95AE350A49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1.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800" b="1" kern="1200" dirty="0" err="1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钱是</a:t>
          </a:r>
          <a:r>
            <a:rPr lang="zh-CN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谁的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</a:t>
          </a:r>
          <a:r>
            <a:rPr lang="zh-TW" sz="28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神看重的</a:t>
          </a:r>
          <a:r>
            <a:rPr lang="zh-CN" altLang="en-US" sz="2800" b="1" i="0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</a:t>
          </a:r>
          <a:r>
            <a:rPr lang="zh-TW" sz="28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看重的</a:t>
          </a:r>
          <a:endParaRPr lang="en-US" sz="28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98656" y="1088253"/>
        <a:ext cx="2959127" cy="1837317"/>
      </dsp:txXfrm>
    </dsp:sp>
    <dsp:sp modelId="{FC1FDB89-18B8-5641-AD10-94D4162FBA9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29FE5-55F1-7A4B-A7D9-BEE7186471DF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2.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CN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神托人管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</a:t>
          </a:r>
          <a:r>
            <a:rPr lang="zh-CN" sz="28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靠主治理</a:t>
          </a:r>
          <a:r>
            <a:rPr lang="zh-CN" altLang="en-US" sz="28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</a:t>
          </a:r>
          <a:r>
            <a:rPr lang="zh-CN" altLang="en-US" sz="2800" b="1" i="0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</a:t>
          </a:r>
          <a:r>
            <a:rPr lang="zh-TW" sz="28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忠心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管理</a:t>
          </a:r>
          <a:endParaRPr lang="en-US" sz="2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155097" y="1088253"/>
        <a:ext cx="2959127" cy="1837317"/>
      </dsp:txXfrm>
    </dsp:sp>
    <dsp:sp modelId="{68D5033B-60B1-7842-BCEE-4DBC7A979F15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4A617-7F91-F041-8401-0FE00B95940A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3.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CN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天国归属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</a:t>
          </a:r>
          <a:r>
            <a:rPr lang="en-US" sz="2800" b="1" kern="1200" dirty="0" err="1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揭开奥</a:t>
          </a:r>
          <a:r>
            <a:rPr lang="zh-TW" sz="2800" b="1" i="0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秘</a:t>
          </a:r>
          <a:r>
            <a:rPr lang="zh-CN" altLang="en-US" sz="28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领受</a:t>
          </a:r>
          <a:r>
            <a:rPr lang="zh-TW" sz="28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福份</a:t>
          </a:r>
          <a:endParaRPr lang="en-US" sz="2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41D4-8BCF-F548-8FF0-C83B5A552882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C70FC-726D-6241-B3B8-A8ED707B325F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5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神看重的</a:t>
          </a:r>
          <a:endParaRPr lang="en-US" sz="6500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96297" y="538547"/>
        <a:ext cx="4171627" cy="2590157"/>
      </dsp:txXfrm>
    </dsp:sp>
    <dsp:sp modelId="{04307D18-6ABD-C944-B008-8FCAF5BD91CA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45324-F250-B944-BF7E-2996EE953B05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500" b="1" i="0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sz="65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看重的</a:t>
          </a:r>
          <a:endParaRPr lang="en-US" sz="6500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960B7-57FD-DF46-9BC0-DD762F6F445A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BD7A9-C8BA-6746-A426-669ED9864C0D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8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人靠主</a:t>
          </a:r>
          <a:r>
            <a:rPr lang="zh-TW" sz="58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治理</a:t>
          </a:r>
          <a:endParaRPr lang="en-US" sz="5800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96297" y="538547"/>
        <a:ext cx="4171627" cy="2590157"/>
      </dsp:txXfrm>
    </dsp:sp>
    <dsp:sp modelId="{EB49376B-323A-CD46-990B-6E25931C0274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281C-E203-8D41-ACC4-D89C775F46B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8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sz="58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忠心管理</a:t>
          </a:r>
          <a:endParaRPr lang="en-US" sz="5800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41D4-8BCF-F548-8FF0-C83B5A552882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C70FC-726D-6241-B3B8-A8ED707B325F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揭开奥秘</a:t>
          </a:r>
          <a:endParaRPr lang="en-US" sz="6500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96297" y="538547"/>
        <a:ext cx="4171627" cy="2590157"/>
      </dsp:txXfrm>
    </dsp:sp>
    <dsp:sp modelId="{04307D18-6ABD-C944-B008-8FCAF5BD91CA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45324-F250-B944-BF7E-2996EE953B05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领受福分</a:t>
          </a:r>
          <a:endParaRPr lang="en-US" sz="6500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D4B8-10DA-4880-8AA0-5F0AED386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1BA45-33FD-49E9-8666-A8373074F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B6214-8A6B-F1AD-3524-00C06ED8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0C5D-4032-C529-872B-7222176E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3D42C-6F2F-1C0C-3EE2-AA417974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144D-90CB-49BE-586C-73DEAAEC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20F93-3C6A-AA06-9B76-DED674FE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D7CC-6710-DB86-3E49-6EA93137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C240-2DFC-D5BF-354F-BF1C8740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6938-4891-CA59-4A26-9ADC11A2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4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079D6-F93B-216C-3EB5-32D9FBFD8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D1623-CBD9-9B46-60EB-E26AA76FD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9171-F2A4-A4FC-4D08-49C4FEF1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C358-9AC8-A72B-766D-D7674DE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7CC0-7F2B-C3C9-C997-E153EDD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898C-C111-DDE4-FED0-A7E07557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EEBB-5299-CB06-53A3-224DF6A7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0D886-45A1-A904-240B-6D8880DF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8F05-8191-6873-D5A6-D09ABD25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97EB-26E9-A4CE-6680-914FC924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8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65AD-E97C-93BD-93F8-1E072FB5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2795-909F-7027-FF74-7210AD7F8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DED9-9741-1F33-B291-6E028E6A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3FA9-DAB2-AF1B-F914-5DE4A540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FC2B1-D876-5C58-71C8-4D5BEE2C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6C86-B144-DA4C-82E4-003A39C7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E544-5454-4609-B9BA-6ACBA63C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1C11-67DD-C2C2-E07D-7B9B43634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E500E-B19F-DCAE-124C-2571E939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6A7C0-443D-C7B1-73D8-350F26B1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3A67A-6582-D2C3-1FC6-6326680C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2C19-257B-30D0-4EE4-F5E23717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69F9A-E64E-7D91-BF6D-EBA440DB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8F2E8-2FF6-0500-18B8-393BE9202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90415-5798-A526-F8A3-7654A7022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C5217-718B-6BAF-F887-6B8210B94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8AE97-9A32-9E96-8C4B-11206BBB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68617-FBC9-CDF4-0B7C-AC97F122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0D547-0B9A-CCCC-5FC0-F7B6AD1D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2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60BD-DB4D-ADA1-0994-9BBC9546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C4D1-170B-D3AA-CA74-AF4733B7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2BE55-5134-473D-1529-B89FBA8E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A6548-AD70-D4B1-3C77-141EE634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05C3E-8D96-ACE7-8FC6-9FBFD0D3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97439-D410-FBEC-F1B3-4C7A6788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C44B0-3064-CB31-8A65-4AA8101C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A0F2-ED21-F306-53CD-B6740989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FE3E-15F8-676D-7261-C440E898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9B4CF-D893-ACAB-D5AB-7A223791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3F15D-A858-7C8F-EE65-D41B0B6B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34236-1198-6B35-538A-7174E8AB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806D8-3993-BF58-8C24-7B358749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92CC-E2A4-53BC-6B5D-3B5C780E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7E23F-3704-E951-24D6-6103F42C3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57A53-1FEA-7EFC-1FD9-C997495B1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2335E-DFD4-FD90-3336-009337EB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78002-50A6-BD24-F483-FBDBFC17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AB049-712B-593F-66BD-DC2D0AD9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1EB2B-03CA-85FA-0E32-5A06E4C7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6C7CB-0A2B-DBE5-0A8E-DE125831E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A996C-2B74-2D6D-6521-41B2B48E7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BE46-58DB-224B-8E74-7D86B0C9D80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B647D-4C99-8E9E-EC1F-17495135A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B11FA-5264-07AC-A5D8-C3BC30FD3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011A-F786-9946-9794-9A3C3C66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0UukpL9D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CCQplfozr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D341-CE77-CDFA-3EF7-D629A70D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BBEF66-5032-7D67-29F3-8A83BCA18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4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C8EC-B383-01C6-B164-A72CC3EB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纸币体系</a:t>
            </a:r>
            <a:endParaRPr lang="en-US" sz="6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8600-ADDB-EFD6-C784-F477D29A8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最初银行保管黄金</a:t>
            </a:r>
            <a:r>
              <a:rPr lang="zh-CN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并发行纸币凭证</a:t>
            </a:r>
            <a:r>
              <a:rPr lang="zh-CN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63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7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后来变成法定货币</a:t>
            </a:r>
            <a:r>
              <a:rPr lang="zh-CN" altLang="en-US" sz="5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5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Fiat money</a:t>
            </a:r>
            <a:r>
              <a:rPr lang="zh-CN" altLang="en-US" sz="5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57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57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没有实际资产支撑的货币</a:t>
            </a:r>
            <a:endParaRPr lang="en-US" altLang="zh-CN" sz="5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是一个基于政府信用与债务的货币体系</a:t>
            </a:r>
            <a:endParaRPr lang="en-US" altLang="zh-TW" sz="57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违背公平公义原则</a:t>
            </a:r>
            <a:r>
              <a:rPr lang="zh-CN" altLang="en-US" sz="5700" b="1" dirty="0">
                <a:solidFill>
                  <a:srgbClr val="22222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7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现代形式的奴役体系</a:t>
            </a:r>
            <a:endParaRPr lang="en-US" altLang="zh-TW" sz="57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就像洪水之前的诺亚时代，出埃及之前的埃及耶稣道成肉身时代的罗马</a:t>
            </a:r>
            <a:r>
              <a:rPr lang="zh-CN" altLang="en-US" sz="57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5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680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56B1-457D-61AF-786F-C6222092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br>
              <a:rPr lang="en-US" altLang="zh-TW" sz="8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8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数字货币</a:t>
            </a:r>
            <a:b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F2F1-1922-A686-6040-23843260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   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随着互联网发展</a:t>
            </a:r>
            <a:r>
              <a:rPr lang="en-US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去中心化数字货币诞生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en-US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10/31/2008 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中本聪发布比特币白皮书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1/03/</a:t>
            </a:r>
            <a:r>
              <a:rPr lang="en-US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2009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比特币诞生人类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史无前例 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第一次拥有</a:t>
            </a:r>
            <a:endParaRPr lang="en-US" altLang="zh-TW" sz="4000" b="1" dirty="0">
              <a:solidFill>
                <a:srgbClr val="22222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其他跟风进来的加密货币都如干扰真理的妖魔鬼怪</a:t>
            </a:r>
            <a:endParaRPr lang="en-US" altLang="zh-TW" sz="38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就像现存的各种宗教对基督信仰的干扰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09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BB4A-52B2-506F-979C-DA79D11D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i="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TW" altLang="en-US" sz="6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教会的教导与托管职责</a:t>
            </a:r>
            <a:endParaRPr lang="en-US" sz="54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35F9-122F-DA80-4B88-33CC30440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TW" altLang="en-US" sz="7200" b="1" dirty="0">
                <a:solidFill>
                  <a:srgbClr val="22222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应当</a:t>
            </a:r>
            <a:r>
              <a:rPr lang="zh-TW" altLang="en-US" sz="72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像教会对基督徒的</a:t>
            </a:r>
            <a:endParaRPr lang="en-US" altLang="zh-TW" sz="72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2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牧养与带领职责</a:t>
            </a:r>
            <a:endParaRPr lang="en-US" sz="7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16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4DC3-453F-21C2-B3E0-0D23504D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为什么教会不谈钱</a:t>
            </a:r>
            <a:r>
              <a:rPr lang="zh-CN" altLang="en-US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sz="66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798C-C83E-DCC2-45D2-2C383C26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钱不属灵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钱是属世的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谈钱不属灵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属灵的人不谈钱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zh-TW" altLang="en-US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但这都不是圣经的观点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1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2C36-1B22-1E43-7DB4-A857ECC2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认知</a:t>
            </a:r>
            <a:r>
              <a:rPr 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神的提醒</a:t>
            </a:r>
            <a:endParaRPr lang="en-US" sz="60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A0C0-9F5B-024C-7B32-375DB443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何西阿书 </a:t>
            </a:r>
            <a:r>
              <a:rPr lang="en-US" altLang="zh-TW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4:6</a:t>
            </a: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我的民因無知識而滅亡。你棄掉知識，我也必棄掉你，使你不再給我做祭司。你既忘了你神的律法，</a:t>
            </a: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我也必忘記你的兒女。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33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2789-F6C3-2D17-F5DD-82D51D81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认知</a:t>
            </a:r>
            <a:r>
              <a:rPr lang="en-US" sz="7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神的托付</a:t>
            </a:r>
            <a:endParaRPr lang="en-US" sz="7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6AB9-B270-E1B1-6A44-F9A15687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5522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 </a:t>
            </a:r>
            <a:r>
              <a:rPr lang="en-US" altLang="zh-TW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7:12</a:t>
            </a: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因為智慧護庇人</a:t>
            </a: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好像銀錢護庇人一樣，</a:t>
            </a: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唯獨智慧能保全智慧人的生命，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這就是知識的益處。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8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CED9-F266-50DE-CA5E-8042EBA0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44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sz="66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金钱储存人类时间</a:t>
            </a:r>
            <a:r>
              <a:rPr lang="zh-TW" altLang="en-US" sz="6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劳动</a:t>
            </a:r>
            <a:r>
              <a:rPr lang="zh-TW" altLang="en-US" sz="60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能量</a:t>
            </a:r>
            <a:br>
              <a:rPr lang="en-US" altLang="zh-TW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9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3B591-B7F0-AB07-53BF-AA175126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认清楚 </a:t>
            </a:r>
            <a:r>
              <a:rPr lang="zh-TW" altLang="en-US" sz="7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钱的公义</a:t>
            </a:r>
            <a:r>
              <a:rPr lang="zh-CN" altLang="en-US" sz="7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问题</a:t>
            </a:r>
            <a:endParaRPr lang="en-US" altLang="zh-TW" sz="7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其实是</a:t>
            </a:r>
            <a:r>
              <a:rPr lang="zh-CN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人的公义</a:t>
            </a:r>
            <a:r>
              <a:rPr lang="zh-CN" altLang="en-US" sz="7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问题</a:t>
            </a:r>
            <a:endParaRPr lang="en-US" sz="7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86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3AD7-DBB7-2569-9BF6-8E7B18FE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67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神看重：公平</a:t>
            </a:r>
            <a:r>
              <a:rPr lang="en-US" altLang="zh-TW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r>
              <a:rPr lang="en-US" altLang="zh-TW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诚实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89E8-011C-09D0-58BF-283BFACE7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 </a:t>
            </a:r>
            <a:r>
              <a:rPr lang="en-US" altLang="zh-TW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25:15</a:t>
            </a:r>
            <a:r>
              <a:rPr lang="zh-CN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当用对准公平的法码、公平的升斗。</a:t>
            </a:r>
            <a:endParaRPr lang="en-US" altLang="zh-TW" sz="17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这样，在耶和华你神所赐你的地上，</a:t>
            </a:r>
            <a:endParaRPr lang="en-US" altLang="zh-TW" sz="17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你的日子就可以长久。</a:t>
            </a:r>
            <a:endParaRPr lang="en-US" altLang="zh-TW" sz="17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 </a:t>
            </a:r>
            <a:r>
              <a:rPr lang="en-US" altLang="zh-TW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89:</a:t>
            </a:r>
            <a:r>
              <a:rPr lang="en-US" altLang="zh-CN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CN" altLang="en-US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公义和公正是祢宝座的基础，</a:t>
            </a:r>
            <a:endParaRPr lang="en-US" altLang="zh-TW" sz="17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慈爱和信实行在祢前面。</a:t>
            </a:r>
            <a:br>
              <a:rPr lang="zh-TW" altLang="en-US" sz="17600" b="0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17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4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FACC-D60C-F66C-C0D2-9255F4E8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53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5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</a:t>
            </a:r>
            <a:r>
              <a:rPr lang="en-US" altLang="zh-TW" sz="5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16:11</a:t>
            </a:r>
            <a:r>
              <a:rPr lang="zh-TW" altLang="en-US" sz="5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9954-E0F2-3EF2-76A4-D647479B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公道的天平和秤</a:t>
            </a:r>
            <a:endParaRPr lang="en-US" altLang="zh-TW"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都属耶和华</a:t>
            </a:r>
            <a:endParaRPr lang="en-US" altLang="zh-TW"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囊中一切法码</a:t>
            </a:r>
            <a:endParaRPr lang="en-US" altLang="zh-TW"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都为祂所定</a:t>
            </a: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6068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5339-A63C-414D-820A-0C1C8CB0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神反对欺诈的货币体系</a:t>
            </a:r>
            <a:endParaRPr lang="en-US" sz="66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B0A0-3E2E-FBE6-BD00-A9198AB2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altLang="zh-TW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诡诈的天平</a:t>
            </a:r>
            <a:endParaRPr lang="en-US" altLang="zh-TW" sz="7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为耶和华所憎恶，</a:t>
            </a:r>
            <a:endParaRPr lang="en-US" altLang="zh-TW" sz="7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公平的法码为</a:t>
            </a:r>
            <a:r>
              <a:rPr lang="zh-TW" altLang="en-US" sz="7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7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所喜悦。</a:t>
            </a:r>
            <a:endParaRPr lang="en-US" altLang="zh-TW" sz="7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60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3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07D6-4A64-73B6-B7DE-3EE28B5E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5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同一个地球</a:t>
            </a:r>
            <a:br>
              <a:rPr lang="en-US" altLang="zh-TW" sz="5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7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https://www.youtube.com/watch?v=tG0UukpL9Dc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6213-CF88-6E8D-F965-122044324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同一个地球 同一个蓝天 </a:t>
            </a:r>
            <a:endParaRPr lang="en-US" altLang="zh-TW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同一个太阳</a:t>
            </a:r>
            <a:r>
              <a:rPr lang="zh-CN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月亮</a:t>
            </a:r>
            <a:r>
              <a:rPr lang="zh-CN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和众星 同一个空间 </a:t>
            </a:r>
            <a:endParaRPr lang="en-US" altLang="zh-TW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旋转的世界 满了神的恩典 </a:t>
            </a:r>
            <a:endParaRPr lang="en-US" altLang="zh-TW" sz="144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我们同声歌唱 神爱在人间 </a:t>
            </a:r>
            <a:endParaRPr lang="en-US" altLang="zh-TW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爱的火炬 冲破不同肤色语言 </a:t>
            </a:r>
            <a:endParaRPr lang="en-US" altLang="zh-TW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南北东西</a:t>
            </a:r>
            <a:r>
              <a:rPr lang="zh-CN" altLang="en-US" sz="1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属神的人</a:t>
            </a:r>
            <a:r>
              <a:rPr lang="zh-CN" altLang="en-US" sz="1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44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紧紧相连 </a:t>
            </a:r>
            <a:endParaRPr lang="en-US" altLang="zh-TW" sz="144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主祢是神 祢爱最完全 </a:t>
            </a:r>
            <a:endParaRPr lang="en-US" altLang="zh-TW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祢爱最美善 直到永远</a:t>
            </a:r>
            <a:endParaRPr lang="en-US" altLang="zh-TW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30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8F39-AEEF-278B-D03A-00A6FB65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贪财的心是恶</a:t>
            </a:r>
            <a:endParaRPr lang="en-US" sz="5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37547-66A8-EE66-19EB-512BF5292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希伯來书</a:t>
            </a:r>
            <a:r>
              <a:rPr lang="en-US" altLang="zh-TW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13:5</a:t>
            </a: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你們存心不可貪愛錢財，</a:t>
            </a:r>
            <a:endParaRPr lang="en-US" altLang="zh-TW" sz="65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要以自己所有的為足；</a:t>
            </a:r>
            <a:endParaRPr lang="en-US" altLang="zh-TW" sz="65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因為主曾說：</a:t>
            </a:r>
            <a:endParaRPr lang="en-US" altLang="zh-TW" sz="65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我總不撇下你，也不丟棄你。</a:t>
            </a:r>
            <a:endParaRPr lang="en-US" sz="6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22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69AB-6FFC-3228-225B-8D1F0AE4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18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贪财的人是恶</a:t>
            </a:r>
            <a:endParaRPr lang="en-US" sz="60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D933C-3FA3-0D46-4D0F-FA7D850E7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lang="zh-TW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6:10</a:t>
            </a: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貪財是萬惡之根。</a:t>
            </a:r>
            <a:endParaRPr lang="en-US" altLang="zh-TW" sz="65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有人貪戀錢財，</a:t>
            </a:r>
            <a:endParaRPr lang="en-US" altLang="zh-TW" sz="65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就被引誘離了真道，</a:t>
            </a:r>
            <a:endParaRPr lang="en-US" altLang="zh-TW" sz="65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用許多愁苦把自己刺透了。</a:t>
            </a:r>
            <a:endParaRPr lang="en-US" sz="6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7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5A6B-3525-7AA9-335A-1209A79F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不公义的坏货币体系的祸害</a:t>
            </a:r>
            <a:endParaRPr lang="en-US" sz="60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367F3-F889-11E2-8DC4-EA43D7D4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969"/>
            <a:ext cx="10515600" cy="42379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财富被掠夺</a:t>
            </a:r>
            <a:endParaRPr lang="en-US" alt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贫富差距扩大</a:t>
            </a:r>
            <a:endParaRPr lang="en-US" alt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社会信任崩塌</a:t>
            </a:r>
            <a:endParaRPr lang="en-US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89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5C46-706A-2659-8565-C8DA4CE1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你是谁？</a:t>
            </a:r>
            <a:endParaRPr lang="en-US" sz="72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3739-9439-BA6B-6F37-F7EB42CF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钱财的奴隶</a:t>
            </a:r>
            <a:r>
              <a:rPr lang="en-US" altLang="zh-TW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 </a:t>
            </a:r>
          </a:p>
          <a:p>
            <a:pPr marL="0" indent="0" algn="ctr">
              <a:buNone/>
            </a:pPr>
            <a:endParaRPr lang="en-US" altLang="zh-TW" sz="7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主神的管家</a:t>
            </a:r>
            <a:r>
              <a:rPr lang="en-US" altLang="zh-TW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  <a:p>
            <a:pPr marL="0" indent="0" algn="ctr">
              <a:buNone/>
            </a:pPr>
            <a:endParaRPr lang="zh-TW" altLang="en-US" sz="7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3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5450-BFF5-5B5F-BE70-7B38E02F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r>
              <a:rPr lang="en-US" altLang="zh-TW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有神的形象</a:t>
            </a:r>
            <a:r>
              <a:rPr lang="en-US" altLang="zh-TW" sz="66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6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当归给神</a:t>
            </a:r>
            <a:endParaRPr lang="en-US" altLang="zh-TW" sz="66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4F2D-33E0-E9E9-4E9B-173471FDF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5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钱上有凯撒的像</a:t>
            </a:r>
            <a:endParaRPr lang="en-US" altLang="zh-TW" sz="5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22:21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他们说</a:t>
            </a:r>
            <a:r>
              <a:rPr lang="en-US" altLang="zh-TW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TW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凯</a:t>
            </a: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撒的。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en-US" altLang="zh-TW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这样，</a:t>
            </a:r>
            <a:r>
              <a:rPr lang="zh-TW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凯</a:t>
            </a: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撒的物当归给</a:t>
            </a:r>
            <a:r>
              <a:rPr lang="zh-TW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凯</a:t>
            </a: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神的物当归给神。</a:t>
            </a:r>
            <a:endParaRPr lang="en-US" altLang="zh-TW" sz="5200" b="1" i="0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92522-5EAD-AE49-9A98-A7825C8A0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8" y="1510504"/>
            <a:ext cx="3138715" cy="3138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88C9C-0DA1-4D19-4CC6-B8935DEF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38" y="1549658"/>
            <a:ext cx="2941434" cy="30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36AD-568F-6CFE-AC83-5F21F090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95" y="613954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altLang="zh-CN" sz="72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72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神托人管</a:t>
            </a:r>
            <a:endParaRPr lang="en-US" sz="4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557D52-7373-0714-7B25-6D295CD05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7489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422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7AE8-314A-C5EE-E80D-DEF42E4B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9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8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神让人治理管理世界</a:t>
            </a:r>
            <a:b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13F80-53D7-1D95-9BCF-2E236FCC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 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1:28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神就赐福给他们，又对他们说：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要生养众多，遍满地面，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治理这地，也要管理海里的鱼、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空中的鸟和地上各样行动的活物。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400" b="0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75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26BA-CA9F-0889-7150-746A095E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神寻找管家</a:t>
            </a:r>
            <a:endParaRPr lang="en-US" sz="60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4892-D02E-CF95-FB0D-1F5DD68A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 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24:1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地和其中所充满的，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世界和住在其间的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都属耶和华。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 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所求于管家的，是要他有忠心。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60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24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7EA8-7B72-A411-D3E9-1A1AAD90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5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8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忠心的管家</a:t>
            </a:r>
            <a:r>
              <a:rPr lang="zh-CN" altLang="en-US" sz="8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8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为神管理</a:t>
            </a:r>
            <a:br>
              <a:rPr lang="en-US" altLang="zh-TW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54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29B7-1436-5B60-E178-4F5BF609A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lang="en-US" altLang="zh-TW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16:10</a:t>
            </a: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在最小的事上忠心的，</a:t>
            </a:r>
            <a:endParaRPr lang="en-US" altLang="zh-TW" sz="5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在大事上也忠心；</a:t>
            </a:r>
            <a:endParaRPr lang="en-US" altLang="zh-TW" sz="5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在最小的事上不义的，</a:t>
            </a:r>
            <a:endParaRPr lang="en-US" altLang="zh-TW" sz="5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在大事上也不义。</a:t>
            </a:r>
            <a:endParaRPr lang="en-US" altLang="zh-TW" sz="54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5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44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altLang="zh-CN" sz="53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 </a:t>
            </a:r>
            <a:r>
              <a:rPr lang="zh-CN" altLang="en-US" sz="53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3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 </a:t>
            </a:r>
            <a:r>
              <a:rPr lang="en-US" altLang="zh-TW" sz="53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4:1-2</a:t>
            </a:r>
            <a:r>
              <a:rPr lang="zh-TW" altLang="en-US" sz="53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TW" sz="44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人应当以我们为基督的执事，</a:t>
            </a:r>
            <a:endParaRPr lang="en-US" altLang="zh-TW" sz="6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为神奥秘事的管家。</a:t>
            </a:r>
            <a:endParaRPr lang="en-US" altLang="zh-TW" sz="6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所求于管家的，</a:t>
            </a:r>
            <a:endParaRPr lang="en-US" altLang="zh-TW" sz="6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是要他有忠心。</a:t>
            </a:r>
            <a:endParaRPr lang="en-US" altLang="zh-TW" sz="60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900" b="1" dirty="0">
              <a:solidFill>
                <a:srgbClr val="000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43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96CF1-DD8A-1970-9F52-EF8461AC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12" y="348865"/>
            <a:ext cx="10300164" cy="1576446"/>
          </a:xfrm>
        </p:spPr>
        <p:txBody>
          <a:bodyPr anchor="ctr">
            <a:normAutofit fontScale="90000"/>
          </a:bodyPr>
          <a:lstStyle/>
          <a:p>
            <a:r>
              <a:rPr lang="zh-CN" altLang="en-US" sz="4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从圣经真理</a:t>
            </a:r>
            <a:r>
              <a:rPr lang="zh-CN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看金钱与神国</a:t>
            </a:r>
            <a:endParaRPr lang="en-US" sz="4000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1C0E36-4E0D-FFBF-671F-AB7A02CB4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131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428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36AD-568F-6CFE-AC83-5F21F090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 fontScale="90000"/>
          </a:bodyPr>
          <a:lstStyle/>
          <a:p>
            <a:b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89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89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8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天国归属</a:t>
            </a:r>
            <a:br>
              <a:rPr lang="en-US" altLang="zh-TW" sz="26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sz="2600" b="1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84267C-FBB4-836E-0EE1-F1ED3094D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48759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67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5D75-4961-47DB-5508-9A2B36AB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 </a:t>
            </a:r>
            <a:r>
              <a:rPr lang="en-US" altLang="zh-TW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29:29</a:t>
            </a:r>
            <a:r>
              <a:rPr lang="zh-CN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60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1D33-C28A-BD87-6107-4B243EA0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隐秘的事是属耶和华我们神的，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唯有明显的事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是永远属我们和我们子孙的，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好叫我们遵行这律法上的一切话。</a:t>
            </a: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74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FE91-2DE9-80E2-B05A-7BE0F16F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altLang="zh-TW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耶稣的比喻</a:t>
            </a:r>
            <a:r>
              <a:rPr lang="zh-CN" altLang="en-US" sz="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en-US" altLang="zh-CN" sz="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/39</a:t>
            </a:r>
            <a:r>
              <a:rPr lang="zh-CN" altLang="en-US" sz="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关系钱财</a:t>
            </a:r>
            <a:br>
              <a:rPr lang="en-US" altLang="zh-TW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60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3E0C-ED3A-65F3-E0CA-56932F6F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541"/>
            <a:ext cx="10515600" cy="48834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藏宝于田与寻珠（马太福音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13:4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-46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葡萄园工钱（马太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20:1-16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</a:t>
            </a:r>
          </a:p>
          <a:p>
            <a:pPr marL="0" indent="0" algn="ctr">
              <a:buNone/>
            </a:pP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才干受责任（马太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25:14-30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两个债主（路加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7:41-43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5.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警戒贪心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无知的财主（路加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-21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6.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善仆与恶仆的报应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41-48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7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失钱（路加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15:8-10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浪子（路加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15:11-32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不义管家（路加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16:1-12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10.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财主和拉撒路（路加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16:19-31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11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银与十仆（路加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11-27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866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76EF-96C7-E9A2-2CB1-8338FFD9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rgbClr val="8000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73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天国的奥秘与福份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C476D-0915-740E-5716-DED728C0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19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TW" altLang="en-US" sz="19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马太福音</a:t>
            </a:r>
            <a:r>
              <a:rPr lang="en-US" altLang="zh-TW" sz="19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19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sz="19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:45-46</a:t>
            </a:r>
            <a:r>
              <a:rPr lang="zh-CN" altLang="en-US" sz="19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TW" sz="19200" b="1" i="0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1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天国又好像买卖人寻找好珠子，</a:t>
            </a:r>
            <a:endParaRPr lang="en-US" altLang="zh-TW" sz="21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21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遇见一颗重价的珠子，</a:t>
            </a:r>
            <a:endParaRPr lang="en-US" altLang="zh-TW" sz="21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21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就去变卖他一切所有的，</a:t>
            </a:r>
            <a:endParaRPr lang="en-US" altLang="zh-TW" sz="21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21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买了这颗珠子。</a:t>
            </a:r>
            <a:endParaRPr lang="en-US" altLang="zh-CN" sz="21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11100" b="1" i="0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變賣他一切所有</a:t>
            </a:r>
            <a:r>
              <a:rPr lang="zh-TW" altLang="en-US" sz="16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换得</a:t>
            </a:r>
            <a:r>
              <a:rPr lang="zh-TW" altLang="en-US" sz="16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重价珠子</a:t>
            </a:r>
            <a:r>
              <a:rPr lang="en-US" altLang="zh-TW" sz="16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6800" b="1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天國</a:t>
            </a:r>
            <a:r>
              <a:rPr lang="en-US" altLang="zh-TW" sz="16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6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是他的</a:t>
            </a:r>
            <a:endParaRPr lang="en-US" altLang="zh-TW" sz="16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11000" b="1" i="0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5200" b="1" i="0" dirty="0">
              <a:solidFill>
                <a:srgbClr val="33333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5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309B-6060-388B-4FDA-6B0FB3CB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9C0AA8-4539-8A16-42DC-3548325C9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59095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1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76EF-96C7-E9A2-2CB1-8338FFD9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rgbClr val="8000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73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天国属于谁</a:t>
            </a:r>
            <a:r>
              <a:rPr lang="zh-CN" altLang="en-US" sz="73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en-US" altLang="zh-TW" sz="4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:3</a:t>
            </a:r>
            <a:r>
              <a:rPr lang="zh-CN" altLang="en-US" sz="4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 sz="44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br>
              <a:rPr lang="en-US" altLang="zh-TW" sz="4400" b="1" i="0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b="0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C476D-0915-740E-5716-DED728C0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虚心的人有福了！</a:t>
            </a:r>
            <a:endParaRPr lang="en-US" altLang="zh-TW" sz="6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因为天国是他们的。</a:t>
            </a:r>
            <a:endParaRPr lang="en-US" altLang="zh-TW" sz="6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为义受逼迫的人有福了！</a:t>
            </a:r>
            <a:endParaRPr lang="en-US" altLang="zh-TW" sz="6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因为天国是他们的。</a:t>
            </a:r>
            <a:endParaRPr lang="en-US" altLang="zh-TW" sz="65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7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7600" b="1" i="0" dirty="0">
              <a:solidFill>
                <a:srgbClr val="0000FF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11000" b="1" i="0" dirty="0">
              <a:solidFill>
                <a:srgbClr val="0000FF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endParaRPr lang="zh-TW" altLang="en-US" sz="5200" b="1" i="0" dirty="0">
              <a:solidFill>
                <a:srgbClr val="333333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04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60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   </a:t>
            </a:r>
            <a:br>
              <a:rPr lang="en-US" sz="60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sz="67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我们活在</a:t>
            </a:r>
            <a:r>
              <a:rPr lang="en-US" sz="67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</a:t>
            </a:r>
            <a:r>
              <a:rPr sz="6700" b="1" dirty="0" err="1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</a:t>
            </a:r>
            <a:r>
              <a:rPr lang="zh-CN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世界正在改变</a:t>
            </a:r>
            <a:r>
              <a:rPr lang="zh-CN" altLang="en-US" sz="67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br>
              <a:rPr lang="en-US" altLang="zh-TW" sz="4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历史、科技、社会现状</a:t>
            </a:r>
            <a:endParaRPr lang="en-US" altLang="zh-TW" sz="65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金融震动</a:t>
            </a:r>
            <a:endParaRPr lang="en-US" altLang="zh-TW" sz="6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国家分裂</a:t>
            </a:r>
            <a:endParaRPr lang="en-US" altLang="zh-TW" sz="6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信任下降</a:t>
            </a:r>
            <a:endParaRPr lang="en-US" altLang="zh-TW" sz="6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科技重构</a:t>
            </a:r>
            <a:endParaRPr lang="en-US" altLang="zh-TW" sz="6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900" b="1" dirty="0">
              <a:solidFill>
                <a:srgbClr val="000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60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   </a:t>
            </a:r>
            <a:br>
              <a:rPr lang="en-US" sz="60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89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这世代方舟</a:t>
            </a:r>
            <a:br>
              <a:rPr lang="en-US" altLang="zh-TW" sz="44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主呼召</a:t>
            </a:r>
            <a:endParaRPr lang="en-US" altLang="zh-TW" sz="66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在神国设立管家教会</a:t>
            </a:r>
            <a:endParaRPr lang="en-US" altLang="zh-TW" sz="66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谁愿在动荡中</a:t>
            </a:r>
            <a:r>
              <a:rPr lang="zh-CN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预备</a:t>
            </a:r>
            <a:r>
              <a:rPr lang="zh-TW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作神的</a:t>
            </a:r>
            <a:endParaRPr lang="en-US" altLang="zh-TW" sz="66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</a:t>
            </a:r>
            <a:r>
              <a:rPr lang="zh-TW" altLang="en-US" sz="66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良善</a:t>
            </a:r>
            <a:r>
              <a:rPr lang="zh-TW" altLang="en-US" sz="66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有见识</a:t>
            </a:r>
            <a:r>
              <a:rPr lang="zh-TW" altLang="en-US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的好管家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00B05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endParaRPr lang="en-US" altLang="zh-TW" sz="3900" b="1" dirty="0">
              <a:solidFill>
                <a:srgbClr val="0000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0368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58BE-DA1D-4494-7C6C-3E6E19AF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en-US" altLang="zh-TW" sz="6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37-38</a:t>
            </a:r>
            <a:r>
              <a:rPr lang="zh-CN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B353-E383-0A2C-58E9-F375C430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挪亚的日子怎样，</a:t>
            </a:r>
            <a:endParaRPr lang="en-US" altLang="zh-CN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人子降临也要怎样。</a:t>
            </a:r>
            <a:endParaRPr lang="en-US" altLang="zh-CN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当洪水以前的日子，</a:t>
            </a:r>
            <a:endParaRPr lang="en-US" altLang="zh-CN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人照常吃喝嫁娶，</a:t>
            </a:r>
            <a:endParaRPr lang="en-US" altLang="zh-CN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直到挪亚进方舟的那日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0397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D8B9-D0E1-24C5-BC6C-14ED9539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CN" sz="5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54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25:21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0992A-2DD9-73A0-2130-65032123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主人說：好</a:t>
            </a:r>
            <a:r>
              <a:rPr lang="zh-CN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CN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你這又良善又忠心的僕人，</a:t>
            </a: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你在不多的事上有忠心，</a:t>
            </a: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我要把許多事派你管理。</a:t>
            </a:r>
            <a:endParaRPr lang="en-US" altLang="zh-TW" sz="4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可以進來享受你主人的快樂！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4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A2CE-CF10-28EA-F7EF-EEE30E78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altLang="zh-TW" sz="60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TW" sz="6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TW" sz="6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耶稣为什么常谈钱</a:t>
            </a:r>
            <a:r>
              <a:rPr lang="zh-CN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br>
              <a:rPr lang="en-US" altLang="zh-CN" sz="72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zh-TW" altLang="en-US" sz="72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sz="6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6A5F-5989-99A8-394F-4D6FAE42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altLang="zh-TW" sz="126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圣经关系钱财有</a:t>
            </a:r>
            <a:r>
              <a:rPr lang="zh-CN" altLang="en-US" sz="1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2350</a:t>
            </a:r>
            <a:r>
              <a:rPr lang="zh-CN" altLang="en-US" sz="1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4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endParaRPr lang="en-US" altLang="zh-CN" sz="148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3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13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生活必须有的</a:t>
            </a:r>
            <a:endParaRPr lang="en-US" altLang="zh-TW" sz="13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3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13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</a:t>
            </a:r>
            <a:r>
              <a:rPr lang="zh-CN" altLang="en-US" sz="13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13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显明人的心</a:t>
            </a:r>
            <a:endParaRPr lang="en-US" altLang="zh-TW" sz="13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9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9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9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TW" sz="9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6:21</a:t>
            </a:r>
            <a:r>
              <a:rPr lang="zh-CN" altLang="en-US" sz="9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9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因为你的财宝在哪里</a:t>
            </a:r>
            <a:br>
              <a:rPr lang="zh-TW" altLang="en-US" sz="12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12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你的心也在那里</a:t>
            </a:r>
            <a:endParaRPr lang="en-US" altLang="zh-TW" sz="18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1054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ADB1-2327-055A-8D69-7547AF2C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br>
              <a:rPr lang="en-US" altLang="zh-TW" sz="4400" b="1" dirty="0">
                <a:solidFill>
                  <a:srgbClr val="0000FF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400" b="1" dirty="0">
                <a:solidFill>
                  <a:srgbClr val="0000FF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      </a:t>
            </a:r>
            <a:br>
              <a:rPr lang="en-US" altLang="zh-CN" sz="4400" b="1" dirty="0">
                <a:solidFill>
                  <a:srgbClr val="0000FF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4400" b="1" dirty="0">
                <a:solidFill>
                  <a:srgbClr val="0000FF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4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44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（彼得前書</a:t>
            </a:r>
            <a:r>
              <a:rPr lang="en-US" altLang="zh-TW" sz="44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4:7-10</a:t>
            </a:r>
            <a:r>
              <a:rPr lang="zh-TW" altLang="en-US" sz="44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TW" sz="44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2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https://www.youtube.com/watch?v=9CCQplfozr0</a:t>
            </a:r>
            <a:br>
              <a:rPr lang="en-US" altLang="zh-TW" sz="22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DF4D-92D8-F965-E923-361890545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TW" altLang="en-US" sz="123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万物的结局近了，</a:t>
            </a:r>
            <a:endParaRPr lang="en-US" altLang="zh-TW" sz="123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3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所以你们要谨慎自守，警醒祷告。</a:t>
            </a:r>
            <a:endParaRPr lang="en-US" altLang="zh-TW" sz="123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3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最要紧的是彼此切实相爱，</a:t>
            </a:r>
            <a:endParaRPr lang="en-US" altLang="zh-TW" sz="123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3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因为爱能遮掩许多的罪。</a:t>
            </a:r>
            <a:endParaRPr lang="en-US" altLang="zh-TW" sz="123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0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3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你们要互相款待，不发怨言。</a:t>
            </a:r>
            <a:endParaRPr lang="en-US" altLang="zh-TW" sz="123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3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各人要照所得的恩赐彼此服侍，</a:t>
            </a:r>
            <a:endParaRPr lang="en-US" altLang="zh-TW" sz="123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3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做神百般恩赐的好管家。</a:t>
            </a:r>
            <a:endParaRPr lang="en-US" altLang="zh-TW" sz="12300" b="1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5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36AD-568F-6CFE-AC83-5F21F090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 fontScale="90000"/>
          </a:bodyPr>
          <a:lstStyle/>
          <a:p>
            <a:b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89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89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8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钱是谁的</a:t>
            </a:r>
            <a:br>
              <a:rPr lang="en-US" altLang="zh-TW" sz="2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6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84267C-FBB4-836E-0EE1-F1ED3094D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0012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40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547C-8642-6E83-B330-658799C7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6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TW" sz="6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钱最能显明生命</a:t>
            </a:r>
            <a:br>
              <a:rPr lang="en-US" altLang="zh-TW" sz="54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D7AC-80AF-1D5D-B84F-FA70ABD4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814"/>
            <a:ext cx="10515600" cy="4282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耶稣生命之道</a:t>
            </a:r>
            <a:r>
              <a:rPr lang="en-US" altLang="zh-TW" sz="6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39</a:t>
            </a:r>
            <a:r>
              <a:rPr lang="zh-CN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</a:t>
            </a: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比喻</a:t>
            </a: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6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</a:t>
            </a:r>
            <a:r>
              <a:rPr lang="zh-TW" altLang="en-US" sz="6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与钱财有关</a:t>
            </a:r>
            <a:endParaRPr lang="en-US" altLang="zh-TW" sz="6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说明了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是重要属灵课题</a:t>
            </a:r>
          </a:p>
          <a:p>
            <a:pPr marL="0" indent="0" algn="ctr">
              <a:buNone/>
            </a:pPr>
            <a:endParaRPr lang="zh-TW" altLang="en-US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2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38F9-3635-0832-9315-12738D9E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钱财发展历史</a:t>
            </a:r>
            <a:endParaRPr lang="en-US" sz="60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04B5-AC4A-9B9A-32BC-F344F3DB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159"/>
            <a:ext cx="10515600" cy="5230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4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以物易物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直接交换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难以匹配需求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不易保存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;        </a:t>
            </a:r>
          </a:p>
          <a:p>
            <a:pPr marL="0" indent="0">
              <a:buNone/>
            </a:pP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贝壳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盐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小麦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牲畜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石头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珠子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4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金银货币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黄金白银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稀缺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耐久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可分割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4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纸币体系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最初银行保管黄金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并发行纸币凭证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后来变成法定货币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Fiat money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没有实际资产支撑的货币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TW" altLang="en-US" sz="4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数字货币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随着互联网发展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去中心化数字货币诞生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史无前例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59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F128-CC99-2F46-41AE-FD88F75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金子是神</a:t>
            </a:r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创造中</a:t>
            </a:r>
            <a:r>
              <a:rPr lang="zh-CN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赐给人祝福工具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6F79-8F4B-69EF-C48B-3B1D6644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2:10–12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有河從伊甸流出來，滋潤那園子，</a:t>
            </a:r>
            <a:r>
              <a:rPr lang="zh-CN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</a:t>
            </a: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從那裡分為四道。 </a:t>
            </a:r>
            <a:endParaRPr lang="en-US" altLang="zh-TW" sz="4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第一道名叫比遜，就是環繞哈腓拉全地的。</a:t>
            </a:r>
            <a:r>
              <a:rPr lang="zh-CN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在那裡有</a:t>
            </a:r>
            <a:r>
              <a:rPr lang="zh-TW" altLang="en-US" sz="46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金子</a:t>
            </a: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endParaRPr lang="en-US" altLang="zh-TW" sz="4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並且那地的</a:t>
            </a:r>
            <a:r>
              <a:rPr lang="zh-TW" altLang="en-US" sz="46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金子</a:t>
            </a: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是好的，</a:t>
            </a:r>
            <a:r>
              <a:rPr lang="zh-CN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endParaRPr lang="en-US" altLang="zh-CN" sz="4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在那裡又有珍珠和紅瑪瑙。</a:t>
            </a:r>
            <a:endParaRPr lang="en-US" altLang="zh-TW" sz="4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dirty="0">
              <a:solidFill>
                <a:srgbClr val="0070C0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44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E128-77C7-BD5A-76E5-7DBD28FF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73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神赐</a:t>
            </a:r>
            <a:r>
              <a:rPr lang="zh-CN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金子</a:t>
            </a:r>
            <a:r>
              <a:rPr lang="zh-CN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3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荣耀</a:t>
            </a:r>
            <a:br>
              <a:rPr lang="en-US" sz="60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0E77-89FB-A011-B85A-BA1B20E1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啟示錄</a:t>
            </a:r>
            <a:r>
              <a:rPr lang="en-US" altLang="zh-TW" sz="3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21:18,27</a:t>
            </a:r>
            <a:r>
              <a:rPr lang="en-US" altLang="zh-TW" sz="3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聖城新耶路撒冷</a:t>
            </a:r>
            <a:r>
              <a:rPr lang="zh-CN" altLang="en-US" sz="3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牆是碧玉造的，城是精金的，如同明淨的玻璃。</a:t>
            </a:r>
            <a:endParaRPr lang="en-US" altLang="zh-TW" sz="39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凡不潔淨的，並那行可憎與虛謊之事的，總不得進那城，</a:t>
            </a:r>
            <a:r>
              <a:rPr lang="zh-CN" altLang="en-US" sz="3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只有名字寫在羔羊生命冊上的才得進去。</a:t>
            </a:r>
            <a:r>
              <a:rPr lang="zh-TW" altLang="en-US" sz="4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 </a:t>
            </a:r>
          </a:p>
          <a:p>
            <a:pPr marL="0" indent="0" algn="ctr">
              <a:buNone/>
            </a:pPr>
            <a:endParaRPr lang="zh-TW" altLang="en-US" sz="3200" b="0" i="0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新天新地</a:t>
            </a:r>
            <a:r>
              <a:rPr lang="zh-TW" altLang="en-US" sz="36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聖城</a:t>
            </a:r>
            <a:r>
              <a:rPr lang="zh-TW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新耶路撒冷</a:t>
            </a:r>
            <a:r>
              <a:rPr lang="zh-CN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極榮耀輝煌。</a:t>
            </a:r>
            <a:r>
              <a:rPr lang="zh-CN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endParaRPr lang="en-US" altLang="zh-CN" sz="3600" b="1" i="0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城是精金</a:t>
            </a:r>
            <a:r>
              <a:rPr lang="zh-TW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、城牆碧玉，象徵神與人同在的尊貴</a:t>
            </a:r>
            <a:r>
              <a:rPr lang="en-US" altLang="zh-TW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;</a:t>
            </a:r>
            <a:r>
              <a:rPr lang="zh-CN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</a:t>
            </a:r>
            <a:endParaRPr lang="en-US" altLang="zh-CN" sz="3600" b="1" i="0" dirty="0">
              <a:solidFill>
                <a:schemeClr val="accent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属神的是聖潔亮麗、榮耀正義</a:t>
            </a:r>
            <a:r>
              <a:rPr lang="zh-CN" altLang="en-US" sz="3600" b="1" i="0" dirty="0">
                <a:solidFill>
                  <a:schemeClr val="accent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36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屬地的是混亂羞恥。 </a:t>
            </a:r>
            <a:endParaRPr lang="en-US" altLang="zh-TW" sz="36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1856</Words>
  <Application>Microsoft Macintosh PowerPoint</Application>
  <PresentationFormat>Widescreen</PresentationFormat>
  <Paragraphs>234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microsoft yahei</vt:lpstr>
      <vt:lpstr>Microsoft YaHei UI</vt:lpstr>
      <vt:lpstr>SimHei</vt:lpstr>
      <vt:lpstr>Arial</vt:lpstr>
      <vt:lpstr>Calibri</vt:lpstr>
      <vt:lpstr>Calibri Light</vt:lpstr>
      <vt:lpstr>Times New Roman</vt:lpstr>
      <vt:lpstr>Office Theme</vt:lpstr>
      <vt:lpstr>PowerPoint Presentation</vt:lpstr>
      <vt:lpstr> 同一个地球 https://www.youtube.com/watch?v=tG0UukpL9Dc </vt:lpstr>
      <vt:lpstr> 从圣经真理 看金钱与神国</vt:lpstr>
      <vt:lpstr>   耶稣为什么常谈钱？  </vt:lpstr>
      <vt:lpstr>  1. 钱是谁的 </vt:lpstr>
      <vt:lpstr>  钱最能显明生命  </vt:lpstr>
      <vt:lpstr>钱财发展历史</vt:lpstr>
      <vt:lpstr>  金子是神创造中 赐给人祝福工具 </vt:lpstr>
      <vt:lpstr> 神赐 金子 荣耀 </vt:lpstr>
      <vt:lpstr>纸币体系</vt:lpstr>
      <vt:lpstr> 数字货币 </vt:lpstr>
      <vt:lpstr>    教会的教导与托管职责</vt:lpstr>
      <vt:lpstr>为什么教会不谈钱？</vt:lpstr>
      <vt:lpstr>认知 神的提醒</vt:lpstr>
      <vt:lpstr>认知 神的托付</vt:lpstr>
      <vt:lpstr> 金钱储存人类时间、劳动、能量 </vt:lpstr>
      <vt:lpstr> 神看重：公平 公义 诚实 </vt:lpstr>
      <vt:lpstr> （箴言16:11） </vt:lpstr>
      <vt:lpstr>神反对欺诈的货币体系</vt:lpstr>
      <vt:lpstr>贪财的心是恶</vt:lpstr>
      <vt:lpstr>贪财的人是恶</vt:lpstr>
      <vt:lpstr>不公义的坏货币体系的祸害</vt:lpstr>
      <vt:lpstr>你是谁？</vt:lpstr>
      <vt:lpstr>人“有神的形象”当归给神</vt:lpstr>
      <vt:lpstr>2. 神托人管</vt:lpstr>
      <vt:lpstr> 神让人治理管理世界  </vt:lpstr>
      <vt:lpstr>神寻找管家</vt:lpstr>
      <vt:lpstr> 忠心的管家 为神管理 </vt:lpstr>
      <vt:lpstr>         （哥林多前书 4:1-2） </vt:lpstr>
      <vt:lpstr>  1. 天国归属 </vt:lpstr>
      <vt:lpstr>（申命記 29:29）</vt:lpstr>
      <vt:lpstr> 耶稣的比喻 11/39 关系钱财 </vt:lpstr>
      <vt:lpstr> 天国的奥秘与福份 </vt:lpstr>
      <vt:lpstr>PowerPoint Presentation</vt:lpstr>
      <vt:lpstr> 天国属于谁？(马太福音5:3，10)  </vt:lpstr>
      <vt:lpstr>            我们活在这世代 世界正在改变！  </vt:lpstr>
      <vt:lpstr>            这世代方舟  </vt:lpstr>
      <vt:lpstr>（馬太福音 24:37-38）</vt:lpstr>
      <vt:lpstr>  （马太福音 25:21）  </vt:lpstr>
      <vt:lpstr>            （彼得前書4:7-10） https://www.youtube.com/watch?v=9CCQplfozr0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《神的货币观》从圣经看金钱与神国 </dc:title>
  <dc:creator>Minchi Ho Pi</dc:creator>
  <cp:lastModifiedBy>Minchi Ho Pi</cp:lastModifiedBy>
  <cp:revision>15</cp:revision>
  <dcterms:created xsi:type="dcterms:W3CDTF">2026-03-06T00:29:54Z</dcterms:created>
  <dcterms:modified xsi:type="dcterms:W3CDTF">2026-03-26T07:46:55Z</dcterms:modified>
</cp:coreProperties>
</file>