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8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oS9xPa7oJ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snbYRwmUt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回归根基</a:t>
            </a:r>
            <a:endParaRPr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认识救恩源头</a:t>
            </a:r>
            <a:endParaRPr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进入神的安息</a:t>
            </a:r>
            <a:endParaRPr lang="en-US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根基若毁坏，义人还能做什么呢？</a:t>
            </a:r>
            <a:r>
              <a:rPr lang="zh-CN" altLang="en-US" sz="4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endParaRPr lang="en-US" altLang="zh-CN" sz="40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（诗篇</a:t>
            </a:r>
            <a:r>
              <a:rPr lang="en-US" altLang="zh-CN" sz="4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11:3</a:t>
            </a:r>
            <a:r>
              <a:rPr lang="zh-CN" altLang="en-US" sz="4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endParaRPr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z="72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实践</a:t>
            </a:r>
            <a:endParaRPr sz="72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停止</a:t>
            </a:r>
            <a:r>
              <a:rPr lang="en-US"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胡思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分别时间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信靠供应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身心更新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带来真实复兴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认识救恩源头→扎根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进入神安息→更新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0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反</a:t>
            </a:r>
            <a:r>
              <a:rPr lang="en-US" sz="60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复</a:t>
            </a:r>
            <a:r>
              <a:rPr sz="60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思</a:t>
            </a:r>
            <a:r>
              <a:rPr lang="en-US" sz="60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想</a:t>
            </a:r>
            <a:endParaRPr sz="60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我是否扎根神的话</a:t>
            </a:r>
            <a:r>
              <a:rPr sz="5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</a:p>
          <a:p>
            <a:pPr algn="ctr"/>
            <a:r>
              <a:rPr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我是否活在安息节奏</a:t>
            </a:r>
            <a:r>
              <a:rPr sz="5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</a:p>
          <a:p>
            <a:pPr algn="ctr"/>
            <a:r>
              <a:rPr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我是否信靠神掌权</a:t>
            </a:r>
            <a:r>
              <a:rPr sz="5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  <a:endParaRPr lang="en-US" sz="5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sz="41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不从恶人的计谋，不站罪人的道路，</a:t>
            </a:r>
            <a:endParaRPr lang="en-US" altLang="zh-TW" sz="38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不坐亵慢人的座位。唯喜爱耶和华的律法，</a:t>
            </a:r>
            <a:endParaRPr lang="en-US" altLang="zh-TW" sz="38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昼夜思想，这人便为有福！他要像一棵树</a:t>
            </a:r>
            <a:endParaRPr lang="en-US" altLang="zh-TW" sz="38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栽在溪水旁，按时候结果子，叶子也不枯干。</a:t>
            </a:r>
            <a:endParaRPr lang="en-US" altLang="zh-TW" sz="38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凡他所做的尽都顺利。</a:t>
            </a:r>
            <a:r>
              <a:rPr lang="zh-CN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（诗篇</a:t>
            </a:r>
            <a:r>
              <a:rPr lang="en-US" altLang="zh-CN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1:1-3</a:t>
            </a:r>
            <a:r>
              <a:rPr lang="zh-CN" altLang="en-US" sz="3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sz="38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祷告</a:t>
            </a:r>
            <a:endParaRPr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主啊</a:t>
            </a:r>
            <a:r>
              <a:rPr lang="zh-CN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！</a:t>
            </a:r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带领我们</a:t>
            </a:r>
            <a:endParaRPr lang="en-US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扎根、归回、更新，进入</a:t>
            </a:r>
            <a:r>
              <a:rPr lang="en-US"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祢</a:t>
            </a:r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的安息</a:t>
            </a:r>
            <a:endParaRPr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奉主</a:t>
            </a:r>
            <a:r>
              <a:rPr lang="en-US"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耶稣基督得胜的</a:t>
            </a:r>
            <a:r>
              <a:rPr sz="4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名，阿们</a:t>
            </a:r>
            <a:r>
              <a:rPr lang="zh-CN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！</a:t>
            </a:r>
            <a:endParaRPr lang="en-US" altLang="zh-CN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sz="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CN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sz="2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  <a:hlinkClick r:id="rId2"/>
              </a:rPr>
              <a:t>https://www.youtube.com/watch?v=RoS9xPa7oJI</a:t>
            </a:r>
            <a:endParaRPr lang="en-US" sz="2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sz="2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复兴的认知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sz="39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复兴不只是</a:t>
            </a:r>
            <a:endParaRPr lang="en-US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sz="39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人数增长</a:t>
            </a:r>
            <a:r>
              <a:rPr lang="en-US" sz="39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sz="39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活动增加</a:t>
            </a:r>
            <a:endParaRPr lang="en-US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39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真正复兴是</a:t>
            </a:r>
            <a:endParaRPr lang="en-US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sz="39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回归属灵根基与生命更新</a:t>
            </a:r>
            <a:endParaRPr lang="en-US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sz="39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TW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带来真实复兴</a:t>
            </a:r>
            <a:endParaRPr lang="en-US" altLang="zh-TW" sz="39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认识救恩源头→扎根</a:t>
            </a:r>
          </a:p>
          <a:p>
            <a:pPr marL="0" indent="0" algn="ctr">
              <a:buNone/>
            </a:pPr>
            <a:r>
              <a:rPr lang="zh-CN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进入神安息→更新</a:t>
            </a:r>
          </a:p>
          <a:p>
            <a:endParaRPr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sz="67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信息</a:t>
            </a:r>
            <a:r>
              <a:rPr lang="zh-CN" altLang="en-US" sz="6700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zh-TW" altLang="en-US" sz="67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扎根 </a:t>
            </a:r>
            <a:r>
              <a:rPr lang="en-US" altLang="zh-TW" sz="67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+ </a:t>
            </a:r>
            <a:r>
              <a:rPr lang="zh-TW" altLang="en-US" sz="67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更新</a:t>
            </a:r>
            <a:b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扎根 </a:t>
            </a:r>
            <a:r>
              <a:rPr lang="zh-CN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认识救恩源头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更新 </a:t>
            </a:r>
            <a:r>
              <a:rPr lang="zh-CN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恢复属神安息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6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救恩有历史</a:t>
            </a:r>
            <a:endParaRPr sz="66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sz="3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神透过以色列托付</a:t>
            </a:r>
            <a:r>
              <a:rPr lang="zh-CN" altLang="en-US" sz="3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：圣</a:t>
            </a:r>
            <a:r>
              <a:rPr sz="3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约、律法、应许</a:t>
            </a:r>
            <a:r>
              <a:rPr lang="en-US" sz="3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sz="3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弥赛亚</a:t>
            </a:r>
            <a:endParaRPr lang="en-US" sz="3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sz="1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30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我必叫你成为大国。我必赐福给你，叫你的名为大；</a:t>
            </a:r>
            <a:endParaRPr lang="en-US" altLang="zh-TW" sz="30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30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你也要叫别人得福。为你祝福的，我必赐福与他；</a:t>
            </a:r>
            <a:endParaRPr lang="en-US" altLang="zh-TW" sz="30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30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那咒诅你的，我必咒诅他。地上的万族都要因你得福。</a:t>
            </a:r>
            <a:endParaRPr lang="en-US" altLang="zh-TW" sz="30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                    </a:t>
            </a:r>
            <a:r>
              <a:rPr lang="zh-CN" altLang="en-US" sz="30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3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创</a:t>
            </a:r>
            <a:r>
              <a:rPr lang="zh-CN" altLang="en-US" sz="30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世记</a:t>
            </a:r>
            <a:r>
              <a:rPr lang="en-US" altLang="zh-TW" sz="3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12:2-3</a:t>
            </a:r>
            <a:r>
              <a:rPr lang="zh-CN" altLang="en-US" sz="3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r>
              <a:rPr lang="en-US" altLang="zh-TW" sz="30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</a:p>
          <a:p>
            <a:pPr marL="0" indent="0">
              <a:buNone/>
            </a:pPr>
            <a:endParaRPr lang="en-US" sz="24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他们是</a:t>
            </a:r>
            <a:r>
              <a:rPr lang="zh-TW" altLang="en-US" sz="2800" b="1" i="0" u="none" strike="noStrike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以色列</a:t>
            </a:r>
            <a:r>
              <a:rPr lang="zh-TW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人；那儿子的名分、荣耀、诸约、律法、礼仪、应许，都是他们的</a:t>
            </a:r>
            <a:r>
              <a:rPr lang="zh-CN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</a:t>
            </a:r>
            <a:r>
              <a:rPr lang="zh-TW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列祖就是他们的祖宗；</a:t>
            </a:r>
            <a:endParaRPr lang="en-US" altLang="zh-TW" sz="28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按肉体说，基督也是从他们出来的。祂是在万有之上，</a:t>
            </a:r>
            <a:endParaRPr lang="en-US" altLang="zh-TW" sz="28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永远可称颂的神。阿们！</a:t>
            </a:r>
            <a:r>
              <a:rPr lang="zh-CN" altLang="en-US" sz="28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（</a:t>
            </a:r>
            <a:r>
              <a:rPr lang="zh-TW" altLang="en-US" sz="28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罗</a:t>
            </a:r>
            <a:r>
              <a:rPr lang="en-US" altLang="zh-TW" sz="28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9:4-5</a:t>
            </a:r>
            <a:r>
              <a:rPr lang="zh-CN" altLang="en-US" sz="28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sz="28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我们的位置</a:t>
            </a:r>
            <a:endParaRPr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r>
              <a:rPr sz="128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我们是被接上的枝子</a:t>
            </a:r>
            <a:endParaRPr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128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领受</a:t>
            </a: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恩典</a:t>
            </a:r>
            <a:endParaRPr lang="en-US" altLang="zh-TW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若有几根枝子被折下来，</a:t>
            </a:r>
            <a:endParaRPr lang="en-US" altLang="zh-TW" sz="112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你这野橄榄得接在其中，</a:t>
            </a:r>
            <a:endParaRPr lang="en-US" altLang="zh-TW" sz="112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一同得着橄榄根的肥汁</a:t>
            </a:r>
            <a:r>
              <a:rPr lang="zh-CN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</a:t>
            </a:r>
            <a:endParaRPr lang="en-US" altLang="zh-CN" sz="112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罗马书</a:t>
            </a:r>
            <a:r>
              <a:rPr lang="zh-CN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TW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11:17</a:t>
            </a:r>
            <a:r>
              <a:rPr lang="zh-CN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altLang="zh-CN" sz="112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sz="11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不是所有血缘上的以色列人，都是真以色列人。</a:t>
            </a:r>
            <a:endParaRPr lang="en-US" altLang="zh-CN" sz="11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sz="11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唯有那些从心里持守上帝的约、遵守祂的律法，</a:t>
            </a:r>
            <a:endParaRPr lang="en-US" altLang="zh-CN" sz="11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sz="11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并仰望祂慈爱的人，才是真以色列人。</a:t>
            </a:r>
            <a:br>
              <a:rPr lang="zh-TW" altLang="en-US" sz="11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altLang="zh-TW" sz="112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br>
              <a:rPr lang="zh-TW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zh-TW" altLang="en-US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z="72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应有态度</a:t>
            </a:r>
            <a:endParaRPr sz="72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谦卑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感恩</a:t>
            </a:r>
            <a:endParaRPr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敬畏</a:t>
            </a:r>
            <a:endParaRPr lang="en-US"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lang="en-US"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领受</a:t>
            </a:r>
            <a:r>
              <a:rPr sz="60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整体启示</a:t>
            </a:r>
            <a:endParaRPr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0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安息的起源</a:t>
            </a:r>
            <a:endParaRPr sz="60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sz="43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安息是创造秩序</a:t>
            </a:r>
            <a:endParaRPr sz="43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sz="43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是神赐福</a:t>
            </a:r>
            <a:endParaRPr lang="en-US" sz="43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到第七日，神造物的工已经完毕，就在</a:t>
            </a:r>
            <a:endParaRPr lang="en-US" altLang="zh-TW" sz="36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第七日歇了祂一切的工，安息了。</a:t>
            </a:r>
            <a:endParaRPr lang="en-US" altLang="zh-TW" sz="36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神赐福给第七日，定为圣日，因为在这日</a:t>
            </a:r>
            <a:endParaRPr lang="en-US" altLang="zh-TW" sz="36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神歇了祂一切创造的工，就安息了。</a:t>
            </a:r>
            <a:endParaRPr lang="en-US" altLang="zh-TW" sz="36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36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36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创世记</a:t>
            </a:r>
            <a:r>
              <a:rPr lang="zh-CN" altLang="en-US" sz="36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TW" sz="36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2:2-3</a:t>
            </a:r>
            <a:r>
              <a:rPr lang="zh-CN" altLang="en-US" sz="36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altLang="zh-TW" sz="36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6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安息提醒</a:t>
            </a:r>
            <a:endParaRPr sz="66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神是创造主</a:t>
            </a:r>
            <a:endParaRPr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神是供应者</a:t>
            </a:r>
            <a:endParaRPr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r>
              <a:rPr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人需停</a:t>
            </a:r>
            <a:r>
              <a:rPr lang="en-US"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听看</a:t>
            </a:r>
            <a:endParaRPr lang="en-US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停下自己脚步</a:t>
            </a:r>
            <a:endParaRPr lang="en-US" altLang="zh-CN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聆听圣灵声音</a:t>
            </a:r>
            <a:endParaRPr lang="en-US" altLang="zh-CN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细看神的作为</a:t>
            </a:r>
            <a:endParaRPr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54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主</a:t>
            </a:r>
            <a:r>
              <a:rPr lang="en-US" sz="54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最重要的</a:t>
            </a:r>
            <a:r>
              <a:rPr sz="54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启示</a:t>
            </a:r>
            <a:endParaRPr sz="54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真正安息在基督里</a:t>
            </a:r>
          </a:p>
          <a:p>
            <a:pPr marL="0" indent="0" algn="ctr">
              <a:buNone/>
            </a:pPr>
            <a:endParaRPr lang="zh-TW" altLang="en-US" sz="120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又对他们说：</a:t>
            </a: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安息日是为人设立的，</a:t>
            </a: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人不是为安息日设立的。</a:t>
            </a: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（马</a:t>
            </a:r>
            <a:r>
              <a:rPr lang="zh-TW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可福音</a:t>
            </a:r>
            <a:r>
              <a:rPr lang="en-US" altLang="zh-TW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2:27</a:t>
            </a:r>
            <a:r>
              <a:rPr lang="zh-TW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 algn="ctr">
              <a:buNone/>
            </a:pPr>
            <a:endParaRPr lang="zh-TW" altLang="en-US" sz="112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凡劳苦担重担的人，可以到我这里来，</a:t>
            </a: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0070C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我就使你们得安息。 （马</a:t>
            </a:r>
            <a:r>
              <a:rPr lang="zh-TW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太福音</a:t>
            </a:r>
            <a:r>
              <a:rPr lang="en-US" altLang="zh-TW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11:28</a:t>
            </a:r>
            <a:r>
              <a:rPr lang="zh-TW" altLang="en-US" sz="11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zh-TW" altLang="en-US" sz="11200" b="1" i="0" dirty="0">
              <a:solidFill>
                <a:srgbClr val="0070C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7200" b="1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https://www.youtube.com/watch?v=3snbYRwmUtk</a:t>
            </a:r>
            <a:endParaRPr lang="zh-TW" altLang="en-US" sz="7200" b="1" dirty="0">
              <a:solidFill>
                <a:srgbClr val="0070C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zh-TW" alt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575</Words>
  <Application>Microsoft Macintosh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Microsoft YaHei UI</vt:lpstr>
      <vt:lpstr>SimHei</vt:lpstr>
      <vt:lpstr>Arial</vt:lpstr>
      <vt:lpstr>Calibri</vt:lpstr>
      <vt:lpstr>Times New Roman</vt:lpstr>
      <vt:lpstr>Office Theme</vt:lpstr>
      <vt:lpstr>回归根基</vt:lpstr>
      <vt:lpstr>复兴的认知</vt:lpstr>
      <vt:lpstr> 信息：扎根 + 更新 </vt:lpstr>
      <vt:lpstr>救恩有历史</vt:lpstr>
      <vt:lpstr>我们的位置</vt:lpstr>
      <vt:lpstr>应有态度</vt:lpstr>
      <vt:lpstr>安息的起源</vt:lpstr>
      <vt:lpstr>安息提醒</vt:lpstr>
      <vt:lpstr>主最重要的启示</vt:lpstr>
      <vt:lpstr>实践</vt:lpstr>
      <vt:lpstr>带来真实复兴</vt:lpstr>
      <vt:lpstr>反复思想</vt:lpstr>
      <vt:lpstr>祷告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回归根基</dc:title>
  <dc:subject/>
  <dc:creator/>
  <cp:keywords/>
  <dc:description>generated using python-pptx</dc:description>
  <cp:lastModifiedBy>Minchi Ho Pi</cp:lastModifiedBy>
  <cp:revision>4</cp:revision>
  <dcterms:created xsi:type="dcterms:W3CDTF">2013-01-27T09:14:16Z</dcterms:created>
  <dcterms:modified xsi:type="dcterms:W3CDTF">2026-03-26T06:40:15Z</dcterms:modified>
  <cp:category/>
</cp:coreProperties>
</file>