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5" r:id="rId7"/>
    <p:sldId id="266" r:id="rId8"/>
    <p:sldId id="258" r:id="rId9"/>
    <p:sldId id="259" r:id="rId10"/>
    <p:sldId id="260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369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466" y="-34538"/>
            <a:ext cx="6653672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4684" y="-23905"/>
            <a:ext cx="6703505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420" y="-23905"/>
            <a:ext cx="6703505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41825" y="895483"/>
            <a:ext cx="5784725" cy="3011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0000"/>
                </a:solidFill>
              </a:defRPr>
            </a:pPr>
            <a:r>
              <a:rPr lang="en-US" altLang="zh-CN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0000"/>
                </a:solidFill>
              </a:defRPr>
            </a:pPr>
            <a:r>
              <a:rPr lang="zh-CN" altLang="en-US" sz="4100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众山围绕耶路撒冷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0000"/>
                </a:solidFill>
              </a:defRPr>
            </a:pPr>
            <a:endParaRPr lang="en-US" altLang="zh-CN" sz="4100" kern="1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000000"/>
                </a:solidFill>
              </a:defRPr>
            </a:pPr>
            <a:r>
              <a:rPr lang="en-US" altLang="zh-CN" sz="4100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 </a:t>
            </a:r>
            <a:r>
              <a:rPr lang="zh-CN" altLang="en-US" sz="4100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从地上的城到天上的国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5627" y="4142096"/>
            <a:ext cx="5337121" cy="1055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defRPr sz="2400" i="1">
                <a:solidFill>
                  <a:srgbClr val="505050"/>
                </a:solidFill>
              </a:defRPr>
            </a:pPr>
            <a:r>
              <a:rPr lang="en-US" altLang="zh-TW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民以天为食</a:t>
            </a:r>
            <a:r>
              <a:rPr lang="en-US" altLang="zh-TW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defRPr sz="2400" i="1">
                <a:solidFill>
                  <a:srgbClr val="505050"/>
                </a:solidFill>
              </a:defRPr>
            </a:pPr>
            <a:r>
              <a:rPr lang="zh-TW" altLang="en-US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何毕敏芝师母</a:t>
            </a:r>
            <a:r>
              <a:rPr lang="zh-CN" altLang="en-US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读经祷告</a:t>
            </a:r>
            <a:r>
              <a:rPr lang="zh-CN" altLang="en-US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TW" altLang="en-US" sz="2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活水得胜</a:t>
            </a: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2493" y="188494"/>
            <a:ext cx="1048098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2493" y="188494"/>
            <a:ext cx="1048098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0588" y="3578317"/>
            <a:ext cx="1054190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148" y="4910353"/>
            <a:ext cx="467968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148" y="4910353"/>
            <a:ext cx="467968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0013" y="4200769"/>
            <a:ext cx="2768812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0013" y="4200769"/>
            <a:ext cx="2768812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457200"/>
            <a:ext cx="10284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000000"/>
                </a:solidFill>
              </a:defRPr>
            </a:pPr>
            <a:r>
              <a:rPr sz="4800" dirty="0" err="1">
                <a:latin typeface="Microsoft YaHei UI" panose="020B0400000000000000" pitchFamily="34" charset="-122"/>
                <a:ea typeface="Microsoft YaHei UI" panose="020B0400000000000000" pitchFamily="34" charset="-122"/>
              </a:rPr>
              <a:t>结语</a:t>
            </a:r>
            <a:r>
              <a:rPr lang="zh-CN" altLang="en-US" sz="4800" dirty="0">
                <a:latin typeface="Microsoft YaHei UI" panose="020B0400000000000000" pitchFamily="34" charset="-122"/>
                <a:ea typeface="Microsoft YaHei UI" panose="020B0400000000000000" pitchFamily="34" charset="-122"/>
              </a:rPr>
              <a:t> </a:t>
            </a:r>
            <a:r>
              <a:rPr sz="4800" dirty="0" err="1">
                <a:latin typeface="Microsoft YaHei UI" panose="020B0400000000000000" pitchFamily="34" charset="-122"/>
                <a:ea typeface="Microsoft YaHei UI" panose="020B0400000000000000" pitchFamily="34" charset="-122"/>
              </a:rPr>
              <a:t>祷告</a:t>
            </a:r>
            <a:endParaRPr sz="4800" dirty="0"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093" y="1477108"/>
            <a:ext cx="1132449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800">
                <a:solidFill>
                  <a:srgbClr val="000000"/>
                </a:solidFill>
              </a:defRPr>
            </a:pPr>
            <a:r>
              <a:rPr lang="zh-CN" altLang="en-US" sz="32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</a:t>
            </a:r>
            <a:r>
              <a:rPr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诗篇33:9</a:t>
            </a:r>
            <a:r>
              <a:rPr lang="zh-CN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32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因为祂说有，就有，命立，就立</a:t>
            </a:r>
            <a:r>
              <a:rPr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诗篇33:12</a:t>
            </a:r>
            <a:r>
              <a:rPr lang="zh-CN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以耶和華為 神的，那國是有福的；</a:t>
            </a:r>
            <a:endParaRPr lang="en-US" altLang="zh-TW" sz="32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defRPr sz="2800">
                <a:solidFill>
                  <a:srgbClr val="000000"/>
                </a:solidFill>
              </a:defRPr>
            </a:pPr>
            <a:r>
              <a:rPr lang="zh-CN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</a:t>
            </a:r>
            <a:r>
              <a:rPr lang="zh-TW" altLang="en-US" sz="32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祂所揀選為自己產業的，那民是有福的。</a:t>
            </a:r>
            <a:br>
              <a:rPr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</a:t>
            </a:r>
            <a:r>
              <a:rPr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br>
              <a:rPr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感谢主耶穌！我們到救恩泉源歡然取水，祢是我們生命的源頭，永遠的依靠！</a:t>
            </a:r>
            <a:r>
              <a:rPr sz="2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祢是锡安的光，祢的话安定在天，祢爱围绕我们愿一生记念祢、</a:t>
            </a:r>
            <a:r>
              <a:rPr lang="en-US" sz="2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也蒙祢纪念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sz="2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奔向天上新耶路撒冷。奉主耶稣基督</a:t>
            </a:r>
            <a:r>
              <a:rPr lang="en-US" sz="2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</a:t>
            </a:r>
            <a:r>
              <a:rPr lang="zh-TW" altLang="en-US" sz="28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勝</a:t>
            </a:r>
            <a:r>
              <a:rPr sz="2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的名，阿们</a:t>
            </a:r>
            <a:r>
              <a:rPr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https://</a:t>
            </a:r>
            <a:r>
              <a:rPr 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www.youtube.com</a:t>
            </a:r>
            <a:r>
              <a:rPr 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watch?v</a:t>
            </a:r>
            <a:r>
              <a:rPr 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=FfkRvOyOxw0</a:t>
            </a:r>
            <a:endParaRPr sz="32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0"/>
            <a:ext cx="1218577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 book and a city in the clouds&#10;&#10;Description automatically generated">
            <a:extLst>
              <a:ext uri="{FF2B5EF4-FFF2-40B4-BE49-F238E27FC236}">
                <a16:creationId xmlns:a16="http://schemas.microsoft.com/office/drawing/2014/main" id="{6A8ADC7D-5E2E-251D-6EC0-BFA09D78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4"/>
          <a:stretch>
            <a:fillRect/>
          </a:stretch>
        </p:blipFill>
        <p:spPr bwMode="auto">
          <a:xfrm>
            <a:off x="20" y="1282"/>
            <a:ext cx="12188805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7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1005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000000"/>
                </a:solidFill>
              </a:defRPr>
            </a:pPr>
            <a:r>
              <a:rPr sz="54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地上的耶路撒冷</a:t>
            </a:r>
            <a:endParaRPr sz="5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057" y="1638437"/>
            <a:ext cx="104687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defRPr sz="2800">
                <a:solidFill>
                  <a:srgbClr val="000000"/>
                </a:solidFill>
              </a:defRPr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诗篇125:2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众山怎样围绕耶路撒冷</a:t>
            </a:r>
            <a: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 sz="2800">
                <a:solidFill>
                  <a:srgbClr val="000000"/>
                </a:solidFill>
              </a:defRPr>
            </a:pP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耶和华也照样围绕祂的百姓，从今时直到永远</a:t>
            </a:r>
            <a: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诗篇128:5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愿耶和华从锡安赐福给你</a:t>
            </a:r>
            <a: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 sz="2800">
                <a:solidFill>
                  <a:srgbClr val="000000"/>
                </a:solidFill>
              </a:defRPr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愿你一生一世看见耶路撒冷的好处</a:t>
            </a:r>
            <a: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要点</a:t>
            </a:r>
            <a:r>
              <a:rPr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：- </a:t>
            </a:r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神的百姓在祂保护中安稳</a:t>
            </a:r>
            <a:br>
              <a:rPr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锡安象征神同在</a:t>
            </a:r>
            <a:br>
              <a:rPr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默想】主的围绕给我们平安和力量</a:t>
            </a:r>
            <a:endParaRPr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9866A29-A579-9DB1-6D56-210FDEB0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299" y="1357577"/>
            <a:ext cx="10902226" cy="41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2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C33DF9A-6E52-9F2E-6907-D70435AB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/>
          <a:stretch>
            <a:fillRect/>
          </a:stretch>
        </p:blipFill>
        <p:spPr bwMode="auto">
          <a:xfrm>
            <a:off x="1142729" y="643466"/>
            <a:ext cx="990336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2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7F86CCF-8173-9305-DE33-3F8C9721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24" y="643466"/>
            <a:ext cx="1036477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9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1CE8547-AA0A-3854-1BB7-CC840C60B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300" y="643466"/>
            <a:ext cx="790222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10307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000000"/>
                </a:solidFill>
              </a:defRPr>
            </a:pPr>
            <a:r>
              <a:rPr sz="48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为耶路撒冷求平安</a:t>
            </a:r>
            <a:endParaRPr sz="48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399" y="1570892"/>
            <a:ext cx="1030778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800">
                <a:solidFill>
                  <a:srgbClr val="000000"/>
                </a:solidFill>
              </a:defRPr>
            </a:pPr>
            <a:r>
              <a:rPr lang="zh-CN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</a:t>
            </a:r>
            <a: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诗篇122:6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你们要为耶路撒冷求平安</a:t>
            </a:r>
            <a: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 sz="2800">
                <a:solidFill>
                  <a:srgbClr val="000000"/>
                </a:solidFill>
              </a:defRPr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耶路撒冷阿！</a:t>
            </a:r>
            <a:r>
              <a:rPr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爱你的人必然兴旺</a:t>
            </a:r>
            <a: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诗篇137:5-6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耶路撒冷阿、我若忘記你、情願我的右手忘記技巧。我若不記念你、若不看耶路撒冷過於我所最喜樂的、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endParaRPr lang="en-US" altLang="zh-CN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 sz="2800">
                <a:solidFill>
                  <a:srgbClr val="000000"/>
                </a:solidFill>
              </a:defRPr>
            </a:pP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情願我的舌頭貼於上膛。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https://</a:t>
            </a:r>
            <a:r>
              <a:rPr lang="en-US" altLang="zh-TW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www.youtube.com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TW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watch?v</a:t>
            </a:r>
            <a:r>
              <a:rPr lang="en-US" altLang="zh-TW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=LvOvxWa_8eQ</a:t>
            </a:r>
            <a:br>
              <a:rPr sz="28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sz="28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sz="2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要点</a:t>
            </a:r>
            <a:r>
              <a:rPr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：- </a:t>
            </a:r>
            <a:r>
              <a:rPr sz="2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爱耶路撒冷就是爱神的国</a:t>
            </a:r>
            <a:br>
              <a:rPr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sz="2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为平安祷告、守望神的旨意</a:t>
            </a:r>
            <a:br>
              <a:rPr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</a:t>
            </a:r>
            <a:r>
              <a:rPr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sz="28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默想】记念神的圣城，心中保持渴慕</a:t>
            </a:r>
            <a:endParaRPr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457200"/>
            <a:ext cx="10248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000000"/>
                </a:solidFill>
              </a:defRPr>
            </a:pPr>
            <a:r>
              <a:rPr sz="54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新耶路撒冷的荣耀</a:t>
            </a:r>
            <a:endParaRPr sz="5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88832"/>
            <a:ext cx="1053904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2800">
                <a:solidFill>
                  <a:srgbClr val="000000"/>
                </a:solidFill>
              </a:defRPr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21:2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我又看見聖城新耶路撒冷由 神那裡從天而降，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豫備好了，就如新婦妝飾整齊、等候丈夫。</a:t>
            </a:r>
            <a:b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3:12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得勝的、我要叫他在我 神殿中作柱子，他也必不再從那裡。我又要將我 神的名、和我 神城的名、（這城就是從天上從我神那裡降下來的新耶路撒冷）並我的新名、都寫在他上面。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b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要点：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天上的新耶路撒冷是永恒盼望</a:t>
            </a:r>
            <a:b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神与人同住，永无眼泪和死亡</a:t>
            </a:r>
            <a:b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     </a:t>
            </a:r>
            <a:r>
              <a:rPr lang="en-US" altLang="zh-TW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默想</a:t>
            </a:r>
            <a:r>
              <a:rPr lang="en-US" altLang="zh-TW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盼望主最终的同在与救赎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427</Words>
  <Application>Microsoft Macintosh PowerPoint</Application>
  <PresentationFormat>Custom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Microsoft YaHei UI</vt:lpstr>
      <vt:lpstr>SimHei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Minchi Ho Pi</cp:lastModifiedBy>
  <cp:revision>8</cp:revision>
  <dcterms:created xsi:type="dcterms:W3CDTF">2013-01-27T09:14:16Z</dcterms:created>
  <dcterms:modified xsi:type="dcterms:W3CDTF">2026-03-26T07:12:46Z</dcterms:modified>
  <cp:category/>
</cp:coreProperties>
</file>