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320" r:id="rId2"/>
    <p:sldId id="280" r:id="rId3"/>
    <p:sldId id="324" r:id="rId4"/>
    <p:sldId id="282" r:id="rId5"/>
    <p:sldId id="257" r:id="rId6"/>
    <p:sldId id="281" r:id="rId7"/>
    <p:sldId id="291" r:id="rId8"/>
    <p:sldId id="32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3" r:id="rId17"/>
    <p:sldId id="321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23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2" r:id="rId36"/>
    <p:sldId id="325" r:id="rId37"/>
    <p:sldId id="258" r:id="rId38"/>
    <p:sldId id="266" r:id="rId39"/>
    <p:sldId id="271" r:id="rId40"/>
    <p:sldId id="261" r:id="rId41"/>
    <p:sldId id="262" r:id="rId42"/>
    <p:sldId id="260" r:id="rId43"/>
    <p:sldId id="267" r:id="rId44"/>
    <p:sldId id="268" r:id="rId45"/>
    <p:sldId id="263" r:id="rId46"/>
    <p:sldId id="273" r:id="rId47"/>
    <p:sldId id="278" r:id="rId48"/>
    <p:sldId id="269" r:id="rId49"/>
    <p:sldId id="276" r:id="rId50"/>
    <p:sldId id="275" r:id="rId51"/>
    <p:sldId id="277" r:id="rId52"/>
    <p:sldId id="270" r:id="rId53"/>
    <p:sldId id="315" r:id="rId54"/>
    <p:sldId id="313" r:id="rId55"/>
    <p:sldId id="326" r:id="rId56"/>
    <p:sldId id="316" r:id="rId57"/>
    <p:sldId id="317" r:id="rId58"/>
    <p:sldId id="318" r:id="rId59"/>
    <p:sldId id="311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5952"/>
  </p:normalViewPr>
  <p:slideViewPr>
    <p:cSldViewPr snapToGrid="0" snapToObjects="1">
      <p:cViewPr varScale="1">
        <p:scale>
          <a:sx n="116" d="100"/>
          <a:sy n="116" d="100"/>
        </p:scale>
        <p:origin x="13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4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C04C6-AB5D-4A36-B9F8-D3190384B1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E1F97-9A15-4317-9395-4BA81F63B2DA}">
      <dgm:prSet custT="1"/>
      <dgm:spPr/>
      <dgm:t>
        <a:bodyPr/>
        <a:lstStyle/>
        <a:p>
          <a:pPr algn="ctr"/>
          <a:r>
            <a:rPr 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金</a:t>
          </a:r>
          <a:r>
            <a: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钱如镜</a:t>
          </a:r>
          <a:r>
            <a:rPr lang="zh-CN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</a:t>
          </a:r>
          <a:r>
            <a: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显</a:t>
          </a:r>
          <a:r>
            <a:rPr 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出人心</a:t>
          </a:r>
          <a:endParaRPr lang="en-US" sz="4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44EA11E-AE3F-40D9-A141-35F03F723E99}" type="parTrans" cxnId="{07DDA2CB-773C-4137-9202-2A78E6C1F5C2}">
      <dgm:prSet/>
      <dgm:spPr/>
      <dgm:t>
        <a:bodyPr/>
        <a:lstStyle/>
        <a:p>
          <a:endParaRPr lang="en-US"/>
        </a:p>
      </dgm:t>
    </dgm:pt>
    <dgm:pt modelId="{C4F9D6E3-E0C7-49A7-800C-9A674B014B34}" type="sibTrans" cxnId="{07DDA2CB-773C-4137-9202-2A78E6C1F5C2}">
      <dgm:prSet/>
      <dgm:spPr/>
      <dgm:t>
        <a:bodyPr/>
        <a:lstStyle/>
        <a:p>
          <a:endParaRPr lang="en-US"/>
        </a:p>
      </dgm:t>
    </dgm:pt>
    <dgm:pt modelId="{E0E49B24-346B-413D-93CF-E5574706F8DD}">
      <dgm:prSet custT="1"/>
      <dgm:spPr/>
      <dgm:t>
        <a:bodyPr/>
        <a:lstStyle/>
        <a:p>
          <a:pPr algn="ctr"/>
          <a:r>
            <a: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罪贯满盈</a:t>
          </a:r>
          <a:r>
            <a:rPr lang="zh-CN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</a:t>
          </a:r>
          <a:r>
            <a:rPr 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敗</a:t>
          </a:r>
          <a:r>
            <a: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坏</a:t>
          </a:r>
          <a:r>
            <a:rPr 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人心</a:t>
          </a:r>
          <a:endParaRPr lang="en-US" sz="4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5C4E2CE-D872-48C3-8551-E46148372451}" type="parTrans" cxnId="{D723905A-80B7-46BA-BD1C-13988367818B}">
      <dgm:prSet/>
      <dgm:spPr/>
      <dgm:t>
        <a:bodyPr/>
        <a:lstStyle/>
        <a:p>
          <a:endParaRPr lang="en-US"/>
        </a:p>
      </dgm:t>
    </dgm:pt>
    <dgm:pt modelId="{38F8479F-F48A-44F8-B029-3EF909BEA61C}" type="sibTrans" cxnId="{D723905A-80B7-46BA-BD1C-13988367818B}">
      <dgm:prSet/>
      <dgm:spPr/>
      <dgm:t>
        <a:bodyPr/>
        <a:lstStyle/>
        <a:p>
          <a:endParaRPr lang="en-US"/>
        </a:p>
      </dgm:t>
    </dgm:pt>
    <dgm:pt modelId="{02BD7B65-ED0E-4E46-9CE7-02EAFE918F18}">
      <dgm:prSet custT="1"/>
      <dgm:spPr/>
      <dgm:t>
        <a:bodyPr/>
        <a:lstStyle/>
        <a:p>
          <a:pPr algn="ctr"/>
          <a:r>
            <a: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救主</a:t>
          </a:r>
          <a:r>
            <a:rPr 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耶穌</a:t>
          </a:r>
          <a:r>
            <a:rPr lang="zh-CN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</a:t>
          </a:r>
          <a:r>
            <a: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苏醒</a:t>
          </a:r>
          <a:r>
            <a:rPr 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人心</a:t>
          </a:r>
          <a:endParaRPr lang="en-US" sz="4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9081711-B71D-4AA5-801A-1B6BA41A55A7}" type="parTrans" cxnId="{5787E039-7EDA-4A56-B9BC-803ABE159964}">
      <dgm:prSet/>
      <dgm:spPr/>
      <dgm:t>
        <a:bodyPr/>
        <a:lstStyle/>
        <a:p>
          <a:endParaRPr lang="en-US"/>
        </a:p>
      </dgm:t>
    </dgm:pt>
    <dgm:pt modelId="{ACB3776B-3EE9-4D51-81CD-E125E50B1EEE}" type="sibTrans" cxnId="{5787E039-7EDA-4A56-B9BC-803ABE159964}">
      <dgm:prSet/>
      <dgm:spPr/>
      <dgm:t>
        <a:bodyPr/>
        <a:lstStyle/>
        <a:p>
          <a:endParaRPr lang="en-US"/>
        </a:p>
      </dgm:t>
    </dgm:pt>
    <dgm:pt modelId="{23C352D4-184C-614A-97A6-849A911D4BAC}" type="pres">
      <dgm:prSet presAssocID="{B2CC04C6-AB5D-4A36-B9F8-D3190384B15B}" presName="linear" presStyleCnt="0">
        <dgm:presLayoutVars>
          <dgm:dir/>
          <dgm:animLvl val="lvl"/>
          <dgm:resizeHandles val="exact"/>
        </dgm:presLayoutVars>
      </dgm:prSet>
      <dgm:spPr/>
    </dgm:pt>
    <dgm:pt modelId="{9A40FD1A-B6D5-2B47-BB2D-67718E852013}" type="pres">
      <dgm:prSet presAssocID="{A04E1F97-9A15-4317-9395-4BA81F63B2DA}" presName="parentLin" presStyleCnt="0"/>
      <dgm:spPr/>
    </dgm:pt>
    <dgm:pt modelId="{AEF2137F-7E30-F44E-9208-ADAD81C03988}" type="pres">
      <dgm:prSet presAssocID="{A04E1F97-9A15-4317-9395-4BA81F63B2DA}" presName="parentLeftMargin" presStyleLbl="node1" presStyleIdx="0" presStyleCnt="3"/>
      <dgm:spPr/>
    </dgm:pt>
    <dgm:pt modelId="{AD8E73BB-67FB-A74D-A7DD-9331775146D2}" type="pres">
      <dgm:prSet presAssocID="{A04E1F97-9A15-4317-9395-4BA81F63B2DA}" presName="parentText" presStyleLbl="node1" presStyleIdx="0" presStyleCnt="3" custScaleX="154077" custScaleY="426068" custLinFactNeighborX="42341" custLinFactNeighborY="26497">
        <dgm:presLayoutVars>
          <dgm:chMax val="0"/>
          <dgm:bulletEnabled val="1"/>
        </dgm:presLayoutVars>
      </dgm:prSet>
      <dgm:spPr/>
    </dgm:pt>
    <dgm:pt modelId="{8AED39F3-EF9D-6444-AD89-1FE8B87C854C}" type="pres">
      <dgm:prSet presAssocID="{A04E1F97-9A15-4317-9395-4BA81F63B2DA}" presName="negativeSpace" presStyleCnt="0"/>
      <dgm:spPr/>
    </dgm:pt>
    <dgm:pt modelId="{0BE5FA1E-921B-5145-B0A7-8D0D2C3CB750}" type="pres">
      <dgm:prSet presAssocID="{A04E1F97-9A15-4317-9395-4BA81F63B2DA}" presName="childText" presStyleLbl="conFgAcc1" presStyleIdx="0" presStyleCnt="3">
        <dgm:presLayoutVars>
          <dgm:bulletEnabled val="1"/>
        </dgm:presLayoutVars>
      </dgm:prSet>
      <dgm:spPr/>
    </dgm:pt>
    <dgm:pt modelId="{59153DF9-CFD4-B648-BE3D-78FFCFE76FF4}" type="pres">
      <dgm:prSet presAssocID="{C4F9D6E3-E0C7-49A7-800C-9A674B014B34}" presName="spaceBetweenRectangles" presStyleCnt="0"/>
      <dgm:spPr/>
    </dgm:pt>
    <dgm:pt modelId="{EBC196A4-78E3-F04A-8B34-CF15D49DCB34}" type="pres">
      <dgm:prSet presAssocID="{E0E49B24-346B-413D-93CF-E5574706F8DD}" presName="parentLin" presStyleCnt="0"/>
      <dgm:spPr/>
    </dgm:pt>
    <dgm:pt modelId="{A319C409-3A89-F744-8563-273827D2F6E9}" type="pres">
      <dgm:prSet presAssocID="{E0E49B24-346B-413D-93CF-E5574706F8DD}" presName="parentLeftMargin" presStyleLbl="node1" presStyleIdx="0" presStyleCnt="3"/>
      <dgm:spPr/>
    </dgm:pt>
    <dgm:pt modelId="{5A507B3F-7CF2-5340-BA0C-792CA933B589}" type="pres">
      <dgm:prSet presAssocID="{E0E49B24-346B-413D-93CF-E5574706F8DD}" presName="parentText" presStyleLbl="node1" presStyleIdx="1" presStyleCnt="3" custScaleX="153284" custScaleY="414174" custLinFactNeighborX="-17684" custLinFactNeighborY="31230">
        <dgm:presLayoutVars>
          <dgm:chMax val="0"/>
          <dgm:bulletEnabled val="1"/>
        </dgm:presLayoutVars>
      </dgm:prSet>
      <dgm:spPr/>
    </dgm:pt>
    <dgm:pt modelId="{94C7CD18-F9EF-B841-8F8C-935823FA2066}" type="pres">
      <dgm:prSet presAssocID="{E0E49B24-346B-413D-93CF-E5574706F8DD}" presName="negativeSpace" presStyleCnt="0"/>
      <dgm:spPr/>
    </dgm:pt>
    <dgm:pt modelId="{39F611AB-648C-2E47-A9D0-3349017E5F7D}" type="pres">
      <dgm:prSet presAssocID="{E0E49B24-346B-413D-93CF-E5574706F8DD}" presName="childText" presStyleLbl="conFgAcc1" presStyleIdx="1" presStyleCnt="3">
        <dgm:presLayoutVars>
          <dgm:bulletEnabled val="1"/>
        </dgm:presLayoutVars>
      </dgm:prSet>
      <dgm:spPr/>
    </dgm:pt>
    <dgm:pt modelId="{1A0BD043-95F5-B04F-8AF7-A2272D815DA7}" type="pres">
      <dgm:prSet presAssocID="{38F8479F-F48A-44F8-B029-3EF909BEA61C}" presName="spaceBetweenRectangles" presStyleCnt="0"/>
      <dgm:spPr/>
    </dgm:pt>
    <dgm:pt modelId="{A3687550-B8BD-0F4C-854A-87EB0CEC71EE}" type="pres">
      <dgm:prSet presAssocID="{02BD7B65-ED0E-4E46-9CE7-02EAFE918F18}" presName="parentLin" presStyleCnt="0"/>
      <dgm:spPr/>
    </dgm:pt>
    <dgm:pt modelId="{B03DAB96-7709-AF4D-87F9-8CFE0EAD2BB6}" type="pres">
      <dgm:prSet presAssocID="{02BD7B65-ED0E-4E46-9CE7-02EAFE918F18}" presName="parentLeftMargin" presStyleLbl="node1" presStyleIdx="1" presStyleCnt="3"/>
      <dgm:spPr/>
    </dgm:pt>
    <dgm:pt modelId="{DF3828D5-65EF-1B45-888E-3FE7D63340B8}" type="pres">
      <dgm:prSet presAssocID="{02BD7B65-ED0E-4E46-9CE7-02EAFE918F18}" presName="parentText" presStyleLbl="node1" presStyleIdx="2" presStyleCnt="3" custScaleX="143662" custScaleY="409905" custLinFactNeighborX="19234" custLinFactNeighborY="24438">
        <dgm:presLayoutVars>
          <dgm:chMax val="0"/>
          <dgm:bulletEnabled val="1"/>
        </dgm:presLayoutVars>
      </dgm:prSet>
      <dgm:spPr/>
    </dgm:pt>
    <dgm:pt modelId="{882AC95C-8030-1C48-B8F8-ADC170518A3D}" type="pres">
      <dgm:prSet presAssocID="{02BD7B65-ED0E-4E46-9CE7-02EAFE918F18}" presName="negativeSpace" presStyleCnt="0"/>
      <dgm:spPr/>
    </dgm:pt>
    <dgm:pt modelId="{6179DD1D-D6D4-294B-8BF3-86ABBDEC349F}" type="pres">
      <dgm:prSet presAssocID="{02BD7B65-ED0E-4E46-9CE7-02EAFE918F1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8C361C-AE65-754D-89B6-94C03A063D56}" type="presOf" srcId="{E0E49B24-346B-413D-93CF-E5574706F8DD}" destId="{5A507B3F-7CF2-5340-BA0C-792CA933B589}" srcOrd="1" destOrd="0" presId="urn:microsoft.com/office/officeart/2005/8/layout/list1"/>
    <dgm:cxn modelId="{9D7F0B21-E0A8-AE45-B593-339679CD31F2}" type="presOf" srcId="{B2CC04C6-AB5D-4A36-B9F8-D3190384B15B}" destId="{23C352D4-184C-614A-97A6-849A911D4BAC}" srcOrd="0" destOrd="0" presId="urn:microsoft.com/office/officeart/2005/8/layout/list1"/>
    <dgm:cxn modelId="{5787E039-7EDA-4A56-B9BC-803ABE159964}" srcId="{B2CC04C6-AB5D-4A36-B9F8-D3190384B15B}" destId="{02BD7B65-ED0E-4E46-9CE7-02EAFE918F18}" srcOrd="2" destOrd="0" parTransId="{59081711-B71D-4AA5-801A-1B6BA41A55A7}" sibTransId="{ACB3776B-3EE9-4D51-81CD-E125E50B1EEE}"/>
    <dgm:cxn modelId="{D90C7B4F-076F-2843-AFD5-8ABBB4F10EF2}" type="presOf" srcId="{A04E1F97-9A15-4317-9395-4BA81F63B2DA}" destId="{AEF2137F-7E30-F44E-9208-ADAD81C03988}" srcOrd="0" destOrd="0" presId="urn:microsoft.com/office/officeart/2005/8/layout/list1"/>
    <dgm:cxn modelId="{D723905A-80B7-46BA-BD1C-13988367818B}" srcId="{B2CC04C6-AB5D-4A36-B9F8-D3190384B15B}" destId="{E0E49B24-346B-413D-93CF-E5574706F8DD}" srcOrd="1" destOrd="0" parTransId="{E5C4E2CE-D872-48C3-8551-E46148372451}" sibTransId="{38F8479F-F48A-44F8-B029-3EF909BEA61C}"/>
    <dgm:cxn modelId="{31106774-79DB-DD4B-A8AE-1B052A0030A5}" type="presOf" srcId="{02BD7B65-ED0E-4E46-9CE7-02EAFE918F18}" destId="{DF3828D5-65EF-1B45-888E-3FE7D63340B8}" srcOrd="1" destOrd="0" presId="urn:microsoft.com/office/officeart/2005/8/layout/list1"/>
    <dgm:cxn modelId="{29F1638A-0C09-A644-A2FB-507EBD498431}" type="presOf" srcId="{A04E1F97-9A15-4317-9395-4BA81F63B2DA}" destId="{AD8E73BB-67FB-A74D-A7DD-9331775146D2}" srcOrd="1" destOrd="0" presId="urn:microsoft.com/office/officeart/2005/8/layout/list1"/>
    <dgm:cxn modelId="{09B746A0-3A00-E045-A452-9C2BDBF7C32F}" type="presOf" srcId="{E0E49B24-346B-413D-93CF-E5574706F8DD}" destId="{A319C409-3A89-F744-8563-273827D2F6E9}" srcOrd="0" destOrd="0" presId="urn:microsoft.com/office/officeart/2005/8/layout/list1"/>
    <dgm:cxn modelId="{34C032A4-44B2-534B-AF34-216EEDECAF39}" type="presOf" srcId="{02BD7B65-ED0E-4E46-9CE7-02EAFE918F18}" destId="{B03DAB96-7709-AF4D-87F9-8CFE0EAD2BB6}" srcOrd="0" destOrd="0" presId="urn:microsoft.com/office/officeart/2005/8/layout/list1"/>
    <dgm:cxn modelId="{07DDA2CB-773C-4137-9202-2A78E6C1F5C2}" srcId="{B2CC04C6-AB5D-4A36-B9F8-D3190384B15B}" destId="{A04E1F97-9A15-4317-9395-4BA81F63B2DA}" srcOrd="0" destOrd="0" parTransId="{044EA11E-AE3F-40D9-A141-35F03F723E99}" sibTransId="{C4F9D6E3-E0C7-49A7-800C-9A674B014B34}"/>
    <dgm:cxn modelId="{89B8C92F-EED3-2444-96F0-DECFA7D459F2}" type="presParOf" srcId="{23C352D4-184C-614A-97A6-849A911D4BAC}" destId="{9A40FD1A-B6D5-2B47-BB2D-67718E852013}" srcOrd="0" destOrd="0" presId="urn:microsoft.com/office/officeart/2005/8/layout/list1"/>
    <dgm:cxn modelId="{9B466CDE-2253-4B49-BBDE-86EB33C72F7C}" type="presParOf" srcId="{9A40FD1A-B6D5-2B47-BB2D-67718E852013}" destId="{AEF2137F-7E30-F44E-9208-ADAD81C03988}" srcOrd="0" destOrd="0" presId="urn:microsoft.com/office/officeart/2005/8/layout/list1"/>
    <dgm:cxn modelId="{447E433D-4A2D-1B47-A5B3-FC480D20627F}" type="presParOf" srcId="{9A40FD1A-B6D5-2B47-BB2D-67718E852013}" destId="{AD8E73BB-67FB-A74D-A7DD-9331775146D2}" srcOrd="1" destOrd="0" presId="urn:microsoft.com/office/officeart/2005/8/layout/list1"/>
    <dgm:cxn modelId="{DDFCB984-770A-F542-BCA2-CF2CAB3E2446}" type="presParOf" srcId="{23C352D4-184C-614A-97A6-849A911D4BAC}" destId="{8AED39F3-EF9D-6444-AD89-1FE8B87C854C}" srcOrd="1" destOrd="0" presId="urn:microsoft.com/office/officeart/2005/8/layout/list1"/>
    <dgm:cxn modelId="{C78D147B-BC94-F648-940C-F046ADE3C36D}" type="presParOf" srcId="{23C352D4-184C-614A-97A6-849A911D4BAC}" destId="{0BE5FA1E-921B-5145-B0A7-8D0D2C3CB750}" srcOrd="2" destOrd="0" presId="urn:microsoft.com/office/officeart/2005/8/layout/list1"/>
    <dgm:cxn modelId="{D27EB339-AB91-5644-A931-2FB72B40E1C1}" type="presParOf" srcId="{23C352D4-184C-614A-97A6-849A911D4BAC}" destId="{59153DF9-CFD4-B648-BE3D-78FFCFE76FF4}" srcOrd="3" destOrd="0" presId="urn:microsoft.com/office/officeart/2005/8/layout/list1"/>
    <dgm:cxn modelId="{96FF38B1-9318-784D-96D3-1E1AC218D4B2}" type="presParOf" srcId="{23C352D4-184C-614A-97A6-849A911D4BAC}" destId="{EBC196A4-78E3-F04A-8B34-CF15D49DCB34}" srcOrd="4" destOrd="0" presId="urn:microsoft.com/office/officeart/2005/8/layout/list1"/>
    <dgm:cxn modelId="{A1AA809C-4C00-9646-8BC3-ECC7CA0F2853}" type="presParOf" srcId="{EBC196A4-78E3-F04A-8B34-CF15D49DCB34}" destId="{A319C409-3A89-F744-8563-273827D2F6E9}" srcOrd="0" destOrd="0" presId="urn:microsoft.com/office/officeart/2005/8/layout/list1"/>
    <dgm:cxn modelId="{608B9E93-612F-0144-B4AB-55BB3E179A74}" type="presParOf" srcId="{EBC196A4-78E3-F04A-8B34-CF15D49DCB34}" destId="{5A507B3F-7CF2-5340-BA0C-792CA933B589}" srcOrd="1" destOrd="0" presId="urn:microsoft.com/office/officeart/2005/8/layout/list1"/>
    <dgm:cxn modelId="{F6D076C8-58C3-F247-AF77-33F2DCD1C3F2}" type="presParOf" srcId="{23C352D4-184C-614A-97A6-849A911D4BAC}" destId="{94C7CD18-F9EF-B841-8F8C-935823FA2066}" srcOrd="5" destOrd="0" presId="urn:microsoft.com/office/officeart/2005/8/layout/list1"/>
    <dgm:cxn modelId="{5A8E540D-652E-DF4A-97B7-A20B7338DFA5}" type="presParOf" srcId="{23C352D4-184C-614A-97A6-849A911D4BAC}" destId="{39F611AB-648C-2E47-A9D0-3349017E5F7D}" srcOrd="6" destOrd="0" presId="urn:microsoft.com/office/officeart/2005/8/layout/list1"/>
    <dgm:cxn modelId="{D18BF9BC-99F0-A944-82C7-A9892CE85B8E}" type="presParOf" srcId="{23C352D4-184C-614A-97A6-849A911D4BAC}" destId="{1A0BD043-95F5-B04F-8AF7-A2272D815DA7}" srcOrd="7" destOrd="0" presId="urn:microsoft.com/office/officeart/2005/8/layout/list1"/>
    <dgm:cxn modelId="{65EC1600-14CF-BD4C-A3AB-450C47801A59}" type="presParOf" srcId="{23C352D4-184C-614A-97A6-849A911D4BAC}" destId="{A3687550-B8BD-0F4C-854A-87EB0CEC71EE}" srcOrd="8" destOrd="0" presId="urn:microsoft.com/office/officeart/2005/8/layout/list1"/>
    <dgm:cxn modelId="{75EF11B9-3E2C-0A4C-AD67-39E22DFFC7F1}" type="presParOf" srcId="{A3687550-B8BD-0F4C-854A-87EB0CEC71EE}" destId="{B03DAB96-7709-AF4D-87F9-8CFE0EAD2BB6}" srcOrd="0" destOrd="0" presId="urn:microsoft.com/office/officeart/2005/8/layout/list1"/>
    <dgm:cxn modelId="{8BA519E1-2ACF-FC48-AF38-C9486E386D80}" type="presParOf" srcId="{A3687550-B8BD-0F4C-854A-87EB0CEC71EE}" destId="{DF3828D5-65EF-1B45-888E-3FE7D63340B8}" srcOrd="1" destOrd="0" presId="urn:microsoft.com/office/officeart/2005/8/layout/list1"/>
    <dgm:cxn modelId="{FFF73A16-193F-EA49-84C6-66C723ABBF8C}" type="presParOf" srcId="{23C352D4-184C-614A-97A6-849A911D4BAC}" destId="{882AC95C-8030-1C48-B8F8-ADC170518A3D}" srcOrd="9" destOrd="0" presId="urn:microsoft.com/office/officeart/2005/8/layout/list1"/>
    <dgm:cxn modelId="{5F410CB3-8316-AA48-8D21-E73BA257C593}" type="presParOf" srcId="{23C352D4-184C-614A-97A6-849A911D4BAC}" destId="{6179DD1D-D6D4-294B-8BF3-86ABBDEC34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37A75-A0F4-4390-96F7-B09EA885ED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2C49BC3-DFFA-4C21-BC9E-023347854F89}">
      <dgm:prSet custT="1"/>
      <dgm:spPr/>
      <dgm:t>
        <a:bodyPr/>
        <a:lstStyle/>
        <a:p>
          <a:r>
            <a:rPr lang="zh-TW" sz="66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</a:t>
          </a:r>
          <a:r>
            <a:rPr lang="zh-TW" altLang="en-US" sz="66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心</a:t>
          </a:r>
          <a:r>
            <a:rPr lang="en-US" sz="6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与金钱的问题</a:t>
          </a:r>
          <a:r>
            <a:rPr lang="en-US" sz="66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</a:p>
      </dgm:t>
    </dgm:pt>
    <dgm:pt modelId="{018A867A-F776-4B32-8A4E-82AD9F0515E1}" type="parTrans" cxnId="{7DDD1FF6-FEBB-4ACB-8B01-E1335838E4E5}">
      <dgm:prSet/>
      <dgm:spPr/>
      <dgm:t>
        <a:bodyPr/>
        <a:lstStyle/>
        <a:p>
          <a:endParaRPr lang="en-US"/>
        </a:p>
      </dgm:t>
    </dgm:pt>
    <dgm:pt modelId="{BBA2F829-4CE4-485C-91B4-3D540389D2B9}" type="sibTrans" cxnId="{7DDD1FF6-FEBB-4ACB-8B01-E1335838E4E5}">
      <dgm:prSet/>
      <dgm:spPr/>
      <dgm:t>
        <a:bodyPr/>
        <a:lstStyle/>
        <a:p>
          <a:endParaRPr lang="en-US"/>
        </a:p>
      </dgm:t>
    </dgm:pt>
    <dgm:pt modelId="{C93D8B31-5EFD-44CF-A818-27F174D83A5F}">
      <dgm:prSet custT="1"/>
      <dgm:spPr/>
      <dgm:t>
        <a:bodyPr/>
        <a:lstStyle/>
        <a:p>
          <a:r>
            <a:rPr lang="en-US" sz="6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价值</a:t>
          </a:r>
          <a:r>
            <a:rPr lang="zh-TW" sz="66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</a:t>
          </a:r>
          <a:r>
            <a:rPr lang="en-US" sz="6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时间的选择</a:t>
          </a:r>
          <a:r>
            <a:rPr lang="en-US" sz="66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</a:p>
      </dgm:t>
    </dgm:pt>
    <dgm:pt modelId="{54EFC47B-7292-4A4F-8CB2-3B5AD223EAF5}" type="parTrans" cxnId="{72A29233-7C53-439F-8652-C9FDD3BF1E21}">
      <dgm:prSet/>
      <dgm:spPr/>
      <dgm:t>
        <a:bodyPr/>
        <a:lstStyle/>
        <a:p>
          <a:endParaRPr lang="en-US"/>
        </a:p>
      </dgm:t>
    </dgm:pt>
    <dgm:pt modelId="{09F8EB2D-7CCD-4049-A379-6081B1F18E7C}" type="sibTrans" cxnId="{72A29233-7C53-439F-8652-C9FDD3BF1E21}">
      <dgm:prSet/>
      <dgm:spPr/>
      <dgm:t>
        <a:bodyPr/>
        <a:lstStyle/>
        <a:p>
          <a:endParaRPr lang="en-US"/>
        </a:p>
      </dgm:t>
    </dgm:pt>
    <dgm:pt modelId="{F2BA95E6-52A5-497E-949F-40732E9BD577}">
      <dgm:prSet custT="1"/>
      <dgm:spPr/>
      <dgm:t>
        <a:bodyPr/>
        <a:lstStyle/>
        <a:p>
          <a:r>
            <a:rPr lang="en-US" sz="6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救赎与信仰的回应</a:t>
          </a:r>
          <a:r>
            <a:rPr lang="en-US" sz="500" b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</a:p>
      </dgm:t>
    </dgm:pt>
    <dgm:pt modelId="{CA37F288-0E71-4F70-8240-5487E84EFE2E}" type="parTrans" cxnId="{BB0CACC9-8E58-41F8-A7A9-EF1A0A77B801}">
      <dgm:prSet/>
      <dgm:spPr/>
      <dgm:t>
        <a:bodyPr/>
        <a:lstStyle/>
        <a:p>
          <a:endParaRPr lang="en-US"/>
        </a:p>
      </dgm:t>
    </dgm:pt>
    <dgm:pt modelId="{C4455B8F-7CC2-4ADF-82C3-FBA316D92482}" type="sibTrans" cxnId="{BB0CACC9-8E58-41F8-A7A9-EF1A0A77B801}">
      <dgm:prSet/>
      <dgm:spPr/>
      <dgm:t>
        <a:bodyPr/>
        <a:lstStyle/>
        <a:p>
          <a:endParaRPr lang="en-US"/>
        </a:p>
      </dgm:t>
    </dgm:pt>
    <dgm:pt modelId="{B9A43441-9BBE-E346-8323-E7099A4A4450}" type="pres">
      <dgm:prSet presAssocID="{29737A75-A0F4-4390-96F7-B09EA885ED55}" presName="linear" presStyleCnt="0">
        <dgm:presLayoutVars>
          <dgm:animLvl val="lvl"/>
          <dgm:resizeHandles val="exact"/>
        </dgm:presLayoutVars>
      </dgm:prSet>
      <dgm:spPr/>
    </dgm:pt>
    <dgm:pt modelId="{57BBD7DC-4290-DD4C-ABD7-1ED53F4414D3}" type="pres">
      <dgm:prSet presAssocID="{72C49BC3-DFFA-4C21-BC9E-023347854F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383D6E-6808-7848-8983-4B3C4D163646}" type="pres">
      <dgm:prSet presAssocID="{BBA2F829-4CE4-485C-91B4-3D540389D2B9}" presName="spacer" presStyleCnt="0"/>
      <dgm:spPr/>
    </dgm:pt>
    <dgm:pt modelId="{9BB94144-B952-DF4C-8518-8F1D916A6990}" type="pres">
      <dgm:prSet presAssocID="{C93D8B31-5EFD-44CF-A818-27F174D83A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939EC9-CA62-C744-A055-878019433397}" type="pres">
      <dgm:prSet presAssocID="{09F8EB2D-7CCD-4049-A379-6081B1F18E7C}" presName="spacer" presStyleCnt="0"/>
      <dgm:spPr/>
    </dgm:pt>
    <dgm:pt modelId="{72B62412-488F-9542-84C8-E11CD4FC9476}" type="pres">
      <dgm:prSet presAssocID="{F2BA95E6-52A5-497E-949F-40732E9BD5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B376C1E-C636-9F4D-9840-DF0D6475C1FB}" type="presOf" srcId="{C93D8B31-5EFD-44CF-A818-27F174D83A5F}" destId="{9BB94144-B952-DF4C-8518-8F1D916A6990}" srcOrd="0" destOrd="0" presId="urn:microsoft.com/office/officeart/2005/8/layout/vList2"/>
    <dgm:cxn modelId="{72A29233-7C53-439F-8652-C9FDD3BF1E21}" srcId="{29737A75-A0F4-4390-96F7-B09EA885ED55}" destId="{C93D8B31-5EFD-44CF-A818-27F174D83A5F}" srcOrd="1" destOrd="0" parTransId="{54EFC47B-7292-4A4F-8CB2-3B5AD223EAF5}" sibTransId="{09F8EB2D-7CCD-4049-A379-6081B1F18E7C}"/>
    <dgm:cxn modelId="{9258CE4F-F0D4-FE49-B99A-CBC1EFBB7649}" type="presOf" srcId="{72C49BC3-DFFA-4C21-BC9E-023347854F89}" destId="{57BBD7DC-4290-DD4C-ABD7-1ED53F4414D3}" srcOrd="0" destOrd="0" presId="urn:microsoft.com/office/officeart/2005/8/layout/vList2"/>
    <dgm:cxn modelId="{D35A0F60-223A-654F-88E5-FC9E72D899C2}" type="presOf" srcId="{29737A75-A0F4-4390-96F7-B09EA885ED55}" destId="{B9A43441-9BBE-E346-8323-E7099A4A4450}" srcOrd="0" destOrd="0" presId="urn:microsoft.com/office/officeart/2005/8/layout/vList2"/>
    <dgm:cxn modelId="{DBB35B60-1F3B-AA4C-8986-71C01D1CD17D}" type="presOf" srcId="{F2BA95E6-52A5-497E-949F-40732E9BD577}" destId="{72B62412-488F-9542-84C8-E11CD4FC9476}" srcOrd="0" destOrd="0" presId="urn:microsoft.com/office/officeart/2005/8/layout/vList2"/>
    <dgm:cxn modelId="{BB0CACC9-8E58-41F8-A7A9-EF1A0A77B801}" srcId="{29737A75-A0F4-4390-96F7-B09EA885ED55}" destId="{F2BA95E6-52A5-497E-949F-40732E9BD577}" srcOrd="2" destOrd="0" parTransId="{CA37F288-0E71-4F70-8240-5487E84EFE2E}" sibTransId="{C4455B8F-7CC2-4ADF-82C3-FBA316D92482}"/>
    <dgm:cxn modelId="{7DDD1FF6-FEBB-4ACB-8B01-E1335838E4E5}" srcId="{29737A75-A0F4-4390-96F7-B09EA885ED55}" destId="{72C49BC3-DFFA-4C21-BC9E-023347854F89}" srcOrd="0" destOrd="0" parTransId="{018A867A-F776-4B32-8A4E-82AD9F0515E1}" sibTransId="{BBA2F829-4CE4-485C-91B4-3D540389D2B9}"/>
    <dgm:cxn modelId="{484A5DB9-FC25-B845-A2C9-13EEAD5069D1}" type="presParOf" srcId="{B9A43441-9BBE-E346-8323-E7099A4A4450}" destId="{57BBD7DC-4290-DD4C-ABD7-1ED53F4414D3}" srcOrd="0" destOrd="0" presId="urn:microsoft.com/office/officeart/2005/8/layout/vList2"/>
    <dgm:cxn modelId="{2D62F6E0-5639-B445-9461-275D8BFFE877}" type="presParOf" srcId="{B9A43441-9BBE-E346-8323-E7099A4A4450}" destId="{CF383D6E-6808-7848-8983-4B3C4D163646}" srcOrd="1" destOrd="0" presId="urn:microsoft.com/office/officeart/2005/8/layout/vList2"/>
    <dgm:cxn modelId="{F4B1D999-46F4-2E44-BD1B-964919F092F1}" type="presParOf" srcId="{B9A43441-9BBE-E346-8323-E7099A4A4450}" destId="{9BB94144-B952-DF4C-8518-8F1D916A6990}" srcOrd="2" destOrd="0" presId="urn:microsoft.com/office/officeart/2005/8/layout/vList2"/>
    <dgm:cxn modelId="{26B12D04-75FE-FD4D-9D14-09B852E18A4F}" type="presParOf" srcId="{B9A43441-9BBE-E346-8323-E7099A4A4450}" destId="{D0939EC9-CA62-C744-A055-878019433397}" srcOrd="3" destOrd="0" presId="urn:microsoft.com/office/officeart/2005/8/layout/vList2"/>
    <dgm:cxn modelId="{B2C07286-5D8B-2F45-900D-FD72BFFA5CAE}" type="presParOf" srcId="{B9A43441-9BBE-E346-8323-E7099A4A4450}" destId="{72B62412-488F-9542-84C8-E11CD4FC94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B18B9-30CD-4D6C-AF7A-D6625E885B5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48AB6E-409A-4D6A-A86B-E24017752BC2}">
      <dgm:prSet custT="1"/>
      <dgm:spPr/>
      <dgm:t>
        <a:bodyPr/>
        <a:lstStyle/>
        <a:p>
          <a:r>
            <a:rPr lang="zh-TW" sz="44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追求財富 </a:t>
          </a:r>
          <a:endParaRPr lang="en-US" sz="4400" u="none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7D6B2B1-7F64-48E6-8B27-7186E3ABCDA0}" type="parTrans" cxnId="{6F949349-E8C2-40ED-BF8F-DEA9A8B23849}">
      <dgm:prSet/>
      <dgm:spPr/>
      <dgm:t>
        <a:bodyPr/>
        <a:lstStyle/>
        <a:p>
          <a:endParaRPr lang="en-US"/>
        </a:p>
      </dgm:t>
    </dgm:pt>
    <dgm:pt modelId="{2C9010E9-73B3-44B6-BF5D-5430E0E50878}" type="sibTrans" cxnId="{6F949349-E8C2-40ED-BF8F-DEA9A8B23849}">
      <dgm:prSet/>
      <dgm:spPr/>
      <dgm:t>
        <a:bodyPr/>
        <a:lstStyle/>
        <a:p>
          <a:endParaRPr lang="en-US"/>
        </a:p>
      </dgm:t>
    </dgm:pt>
    <dgm:pt modelId="{CA7F7B1E-A9F1-49D7-95A6-A95DAC0E5FEC}">
      <dgm:prSet custT="1"/>
      <dgm:spPr/>
      <dgm:t>
        <a:bodyPr/>
        <a:lstStyle/>
        <a:p>
          <a:r>
            <a:rPr lang="en-US" sz="32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CN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经济</a:t>
          </a:r>
          <a:r>
            <a:rPr lang="zh-CN" sz="28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、</a:t>
          </a:r>
          <a:r>
            <a:rPr lang="zh-TW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貨幣</a:t>
          </a:r>
          <a:r>
            <a:rPr lang="zh-CN" sz="28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、</a:t>
          </a:r>
          <a:r>
            <a:rPr lang="zh-CN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科技</a:t>
          </a:r>
          <a:r>
            <a:rPr lang="zh-TW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發展 </a:t>
          </a:r>
          <a:endParaRPr lang="en-US" sz="3400" b="1" u="none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58A3AEC-9EC6-4F62-AF28-DF41435A6533}" type="parTrans" cxnId="{9079D4B1-C19C-4E6B-879E-1339B6E691CB}">
      <dgm:prSet/>
      <dgm:spPr/>
      <dgm:t>
        <a:bodyPr/>
        <a:lstStyle/>
        <a:p>
          <a:endParaRPr lang="en-US"/>
        </a:p>
      </dgm:t>
    </dgm:pt>
    <dgm:pt modelId="{9F50300B-8426-4611-A70E-3D4ED9BD9E08}" type="sibTrans" cxnId="{9079D4B1-C19C-4E6B-879E-1339B6E691CB}">
      <dgm:prSet/>
      <dgm:spPr/>
      <dgm:t>
        <a:bodyPr/>
        <a:lstStyle/>
        <a:p>
          <a:endParaRPr lang="en-US"/>
        </a:p>
      </dgm:t>
    </dgm:pt>
    <dgm:pt modelId="{4C1014F2-996D-45E6-8EBA-22CA719AEC05}">
      <dgm:prSet custT="1"/>
      <dgm:spPr/>
      <dgm:t>
        <a:bodyPr/>
        <a:lstStyle/>
        <a:p>
          <a:r>
            <a:rPr lang="en-US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暴露人心</a:t>
          </a:r>
          <a:r>
            <a:rPr lang="zh-CN" altLang="en-US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顯</a:t>
          </a:r>
          <a:r>
            <a:rPr lang="zh-TW" altLang="en-US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出</a:t>
          </a:r>
          <a:r>
            <a:rPr lang="zh-TW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罪惡 </a:t>
          </a:r>
          <a:endParaRPr lang="en-US" sz="3600" b="1" u="none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479F4B2-D873-47CC-A14A-32C5E2FA3F82}" type="parTrans" cxnId="{6C6B4C78-C582-4EB9-97F1-0F6B9721C867}">
      <dgm:prSet/>
      <dgm:spPr/>
      <dgm:t>
        <a:bodyPr/>
        <a:lstStyle/>
        <a:p>
          <a:endParaRPr lang="en-US"/>
        </a:p>
      </dgm:t>
    </dgm:pt>
    <dgm:pt modelId="{0B75B318-3E70-4AAB-B295-8BFC5D3CC059}" type="sibTrans" cxnId="{6C6B4C78-C582-4EB9-97F1-0F6B9721C867}">
      <dgm:prSet/>
      <dgm:spPr/>
      <dgm:t>
        <a:bodyPr/>
        <a:lstStyle/>
        <a:p>
          <a:endParaRPr lang="en-US"/>
        </a:p>
      </dgm:t>
    </dgm:pt>
    <dgm:pt modelId="{89AD9F4C-FD8C-4539-84B9-91D8572BFD1A}">
      <dgm:prSet custT="1"/>
      <dgm:spPr/>
      <dgm:t>
        <a:bodyPr/>
        <a:lstStyle/>
        <a:p>
          <a:r>
            <a:rPr lang="en-US" sz="32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無法自拔</a:t>
          </a:r>
          <a:r>
            <a:rPr lang="zh-CN" altLang="en-US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十字宝架 </a:t>
          </a:r>
          <a:endParaRPr lang="en-US" sz="3600" b="1" u="none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6B03A06-05E0-495E-A438-55EB3FEADEDB}" type="parTrans" cxnId="{CA842F08-97A3-41B4-8AB1-A4309623FA09}">
      <dgm:prSet/>
      <dgm:spPr/>
      <dgm:t>
        <a:bodyPr/>
        <a:lstStyle/>
        <a:p>
          <a:endParaRPr lang="en-US"/>
        </a:p>
      </dgm:t>
    </dgm:pt>
    <dgm:pt modelId="{D69A10CC-7A30-49B1-BC6E-95509612FF25}" type="sibTrans" cxnId="{CA842F08-97A3-41B4-8AB1-A4309623FA09}">
      <dgm:prSet/>
      <dgm:spPr/>
      <dgm:t>
        <a:bodyPr/>
        <a:lstStyle/>
        <a:p>
          <a:endParaRPr lang="en-US"/>
        </a:p>
      </dgm:t>
    </dgm:pt>
    <dgm:pt modelId="{6F5A1755-03A3-4983-9D50-4FFE74809A42}">
      <dgm:prSet custT="1"/>
      <dgm:spPr/>
      <dgm:t>
        <a:bodyPr/>
        <a:lstStyle/>
        <a:p>
          <a:r>
            <a:rPr lang="en-US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预备方舟</a:t>
          </a:r>
          <a:r>
            <a:rPr lang="zh-CN" altLang="en-US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en-US" sz="3600" b="1" u="none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天国</a:t>
          </a:r>
          <a:r>
            <a:rPr lang="zh-TW" sz="3600" b="1" u="none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降心</a:t>
          </a:r>
          <a:endParaRPr lang="en-US" sz="3600" b="1" u="none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C6B3EE4-F7C0-4FD3-9F10-5AD6947C9457}" type="parTrans" cxnId="{2A0C3625-8025-4702-8E62-4DBC376D897D}">
      <dgm:prSet/>
      <dgm:spPr/>
      <dgm:t>
        <a:bodyPr/>
        <a:lstStyle/>
        <a:p>
          <a:endParaRPr lang="en-US"/>
        </a:p>
      </dgm:t>
    </dgm:pt>
    <dgm:pt modelId="{371FFD02-1E41-4A45-A0F3-3469C95F4E50}" type="sibTrans" cxnId="{2A0C3625-8025-4702-8E62-4DBC376D897D}">
      <dgm:prSet/>
      <dgm:spPr/>
      <dgm:t>
        <a:bodyPr/>
        <a:lstStyle/>
        <a:p>
          <a:endParaRPr lang="en-US"/>
        </a:p>
      </dgm:t>
    </dgm:pt>
    <dgm:pt modelId="{215AE3A7-F01C-6547-8D8F-351D553E865C}" type="pres">
      <dgm:prSet presAssocID="{46BB18B9-30CD-4D6C-AF7A-D6625E885B56}" presName="outerComposite" presStyleCnt="0">
        <dgm:presLayoutVars>
          <dgm:chMax val="5"/>
          <dgm:dir/>
          <dgm:resizeHandles val="exact"/>
        </dgm:presLayoutVars>
      </dgm:prSet>
      <dgm:spPr/>
    </dgm:pt>
    <dgm:pt modelId="{FF94E22C-809D-AB45-9E72-0359ED9175DE}" type="pres">
      <dgm:prSet presAssocID="{46BB18B9-30CD-4D6C-AF7A-D6625E885B56}" presName="dummyMaxCanvas" presStyleCnt="0">
        <dgm:presLayoutVars/>
      </dgm:prSet>
      <dgm:spPr/>
    </dgm:pt>
    <dgm:pt modelId="{09706244-225B-8545-976D-5A7C756EC8BF}" type="pres">
      <dgm:prSet presAssocID="{46BB18B9-30CD-4D6C-AF7A-D6625E885B56}" presName="FiveNodes_1" presStyleLbl="node1" presStyleIdx="0" presStyleCnt="5">
        <dgm:presLayoutVars>
          <dgm:bulletEnabled val="1"/>
        </dgm:presLayoutVars>
      </dgm:prSet>
      <dgm:spPr/>
    </dgm:pt>
    <dgm:pt modelId="{D3CBA131-B99A-E84A-A1AB-440752A865F2}" type="pres">
      <dgm:prSet presAssocID="{46BB18B9-30CD-4D6C-AF7A-D6625E885B56}" presName="FiveNodes_2" presStyleLbl="node1" presStyleIdx="1" presStyleCnt="5">
        <dgm:presLayoutVars>
          <dgm:bulletEnabled val="1"/>
        </dgm:presLayoutVars>
      </dgm:prSet>
      <dgm:spPr/>
    </dgm:pt>
    <dgm:pt modelId="{605B4C81-D933-B246-8019-8FAF6328FB18}" type="pres">
      <dgm:prSet presAssocID="{46BB18B9-30CD-4D6C-AF7A-D6625E885B56}" presName="FiveNodes_3" presStyleLbl="node1" presStyleIdx="2" presStyleCnt="5">
        <dgm:presLayoutVars>
          <dgm:bulletEnabled val="1"/>
        </dgm:presLayoutVars>
      </dgm:prSet>
      <dgm:spPr/>
    </dgm:pt>
    <dgm:pt modelId="{571C8442-2920-A943-846A-346BAA1D974F}" type="pres">
      <dgm:prSet presAssocID="{46BB18B9-30CD-4D6C-AF7A-D6625E885B56}" presName="FiveNodes_4" presStyleLbl="node1" presStyleIdx="3" presStyleCnt="5">
        <dgm:presLayoutVars>
          <dgm:bulletEnabled val="1"/>
        </dgm:presLayoutVars>
      </dgm:prSet>
      <dgm:spPr/>
    </dgm:pt>
    <dgm:pt modelId="{D482CB53-250F-6D45-8025-C12CCF5ED57C}" type="pres">
      <dgm:prSet presAssocID="{46BB18B9-30CD-4D6C-AF7A-D6625E885B56}" presName="FiveNodes_5" presStyleLbl="node1" presStyleIdx="4" presStyleCnt="5">
        <dgm:presLayoutVars>
          <dgm:bulletEnabled val="1"/>
        </dgm:presLayoutVars>
      </dgm:prSet>
      <dgm:spPr/>
    </dgm:pt>
    <dgm:pt modelId="{0D7858BD-031C-9B44-A113-D379E6375E4D}" type="pres">
      <dgm:prSet presAssocID="{46BB18B9-30CD-4D6C-AF7A-D6625E885B56}" presName="FiveConn_1-2" presStyleLbl="fgAccFollowNode1" presStyleIdx="0" presStyleCnt="4">
        <dgm:presLayoutVars>
          <dgm:bulletEnabled val="1"/>
        </dgm:presLayoutVars>
      </dgm:prSet>
      <dgm:spPr/>
    </dgm:pt>
    <dgm:pt modelId="{207E552A-F7AA-A944-AC0D-CBFD453ED6F2}" type="pres">
      <dgm:prSet presAssocID="{46BB18B9-30CD-4D6C-AF7A-D6625E885B56}" presName="FiveConn_2-3" presStyleLbl="fgAccFollowNode1" presStyleIdx="1" presStyleCnt="4">
        <dgm:presLayoutVars>
          <dgm:bulletEnabled val="1"/>
        </dgm:presLayoutVars>
      </dgm:prSet>
      <dgm:spPr/>
    </dgm:pt>
    <dgm:pt modelId="{C68C5ACE-277A-9E4E-ACF0-FE9048718EC3}" type="pres">
      <dgm:prSet presAssocID="{46BB18B9-30CD-4D6C-AF7A-D6625E885B56}" presName="FiveConn_3-4" presStyleLbl="fgAccFollowNode1" presStyleIdx="2" presStyleCnt="4">
        <dgm:presLayoutVars>
          <dgm:bulletEnabled val="1"/>
        </dgm:presLayoutVars>
      </dgm:prSet>
      <dgm:spPr/>
    </dgm:pt>
    <dgm:pt modelId="{358BCDA2-4A51-6D4D-A963-991422883807}" type="pres">
      <dgm:prSet presAssocID="{46BB18B9-30CD-4D6C-AF7A-D6625E885B56}" presName="FiveConn_4-5" presStyleLbl="fgAccFollowNode1" presStyleIdx="3" presStyleCnt="4">
        <dgm:presLayoutVars>
          <dgm:bulletEnabled val="1"/>
        </dgm:presLayoutVars>
      </dgm:prSet>
      <dgm:spPr/>
    </dgm:pt>
    <dgm:pt modelId="{09E0AA0E-C84C-A444-9FB2-1AA3BB097048}" type="pres">
      <dgm:prSet presAssocID="{46BB18B9-30CD-4D6C-AF7A-D6625E885B56}" presName="FiveNodes_1_text" presStyleLbl="node1" presStyleIdx="4" presStyleCnt="5">
        <dgm:presLayoutVars>
          <dgm:bulletEnabled val="1"/>
        </dgm:presLayoutVars>
      </dgm:prSet>
      <dgm:spPr/>
    </dgm:pt>
    <dgm:pt modelId="{A86510D6-6DF9-BD46-AB9F-8E59AD111A56}" type="pres">
      <dgm:prSet presAssocID="{46BB18B9-30CD-4D6C-AF7A-D6625E885B56}" presName="FiveNodes_2_text" presStyleLbl="node1" presStyleIdx="4" presStyleCnt="5">
        <dgm:presLayoutVars>
          <dgm:bulletEnabled val="1"/>
        </dgm:presLayoutVars>
      </dgm:prSet>
      <dgm:spPr/>
    </dgm:pt>
    <dgm:pt modelId="{F266818E-8FBB-D449-B4C5-80E54D4BBF12}" type="pres">
      <dgm:prSet presAssocID="{46BB18B9-30CD-4D6C-AF7A-D6625E885B56}" presName="FiveNodes_3_text" presStyleLbl="node1" presStyleIdx="4" presStyleCnt="5">
        <dgm:presLayoutVars>
          <dgm:bulletEnabled val="1"/>
        </dgm:presLayoutVars>
      </dgm:prSet>
      <dgm:spPr/>
    </dgm:pt>
    <dgm:pt modelId="{00EBCDEE-8D63-884B-8F19-42ABD25F59B4}" type="pres">
      <dgm:prSet presAssocID="{46BB18B9-30CD-4D6C-AF7A-D6625E885B56}" presName="FiveNodes_4_text" presStyleLbl="node1" presStyleIdx="4" presStyleCnt="5">
        <dgm:presLayoutVars>
          <dgm:bulletEnabled val="1"/>
        </dgm:presLayoutVars>
      </dgm:prSet>
      <dgm:spPr/>
    </dgm:pt>
    <dgm:pt modelId="{687B36F5-827B-6549-9ADE-B7BEB0BC7530}" type="pres">
      <dgm:prSet presAssocID="{46BB18B9-30CD-4D6C-AF7A-D6625E885B5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F288707-DBF3-C241-B559-7F6BD85FA442}" type="presOf" srcId="{4C1014F2-996D-45E6-8EBA-22CA719AEC05}" destId="{605B4C81-D933-B246-8019-8FAF6328FB18}" srcOrd="0" destOrd="0" presId="urn:microsoft.com/office/officeart/2005/8/layout/vProcess5"/>
    <dgm:cxn modelId="{CA842F08-97A3-41B4-8AB1-A4309623FA09}" srcId="{46BB18B9-30CD-4D6C-AF7A-D6625E885B56}" destId="{89AD9F4C-FD8C-4539-84B9-91D8572BFD1A}" srcOrd="3" destOrd="0" parTransId="{D6B03A06-05E0-495E-A438-55EB3FEADEDB}" sibTransId="{D69A10CC-7A30-49B1-BC6E-95509612FF25}"/>
    <dgm:cxn modelId="{D6310311-787D-AB4A-A7AC-F8D81DFF2971}" type="presOf" srcId="{6F5A1755-03A3-4983-9D50-4FFE74809A42}" destId="{687B36F5-827B-6549-9ADE-B7BEB0BC7530}" srcOrd="1" destOrd="0" presId="urn:microsoft.com/office/officeart/2005/8/layout/vProcess5"/>
    <dgm:cxn modelId="{2EB53214-05E3-5645-9384-D5952AA73D4B}" type="presOf" srcId="{9F50300B-8426-4611-A70E-3D4ED9BD9E08}" destId="{207E552A-F7AA-A944-AC0D-CBFD453ED6F2}" srcOrd="0" destOrd="0" presId="urn:microsoft.com/office/officeart/2005/8/layout/vProcess5"/>
    <dgm:cxn modelId="{57F5D918-380E-0E4E-98D9-485A90D4DDC4}" type="presOf" srcId="{89AD9F4C-FD8C-4539-84B9-91D8572BFD1A}" destId="{00EBCDEE-8D63-884B-8F19-42ABD25F59B4}" srcOrd="1" destOrd="0" presId="urn:microsoft.com/office/officeart/2005/8/layout/vProcess5"/>
    <dgm:cxn modelId="{2A0C3625-8025-4702-8E62-4DBC376D897D}" srcId="{46BB18B9-30CD-4D6C-AF7A-D6625E885B56}" destId="{6F5A1755-03A3-4983-9D50-4FFE74809A42}" srcOrd="4" destOrd="0" parTransId="{9C6B3EE4-F7C0-4FD3-9F10-5AD6947C9457}" sibTransId="{371FFD02-1E41-4A45-A0F3-3469C95F4E50}"/>
    <dgm:cxn modelId="{6F949349-E8C2-40ED-BF8F-DEA9A8B23849}" srcId="{46BB18B9-30CD-4D6C-AF7A-D6625E885B56}" destId="{8A48AB6E-409A-4D6A-A86B-E24017752BC2}" srcOrd="0" destOrd="0" parTransId="{D7D6B2B1-7F64-48E6-8B27-7186E3ABCDA0}" sibTransId="{2C9010E9-73B3-44B6-BF5D-5430E0E50878}"/>
    <dgm:cxn modelId="{7AF0164F-751F-0241-910B-C75C94034C0C}" type="presOf" srcId="{8A48AB6E-409A-4D6A-A86B-E24017752BC2}" destId="{09E0AA0E-C84C-A444-9FB2-1AA3BB097048}" srcOrd="1" destOrd="0" presId="urn:microsoft.com/office/officeart/2005/8/layout/vProcess5"/>
    <dgm:cxn modelId="{32ED6D70-51D6-FE47-9D0D-EFC137FB7320}" type="presOf" srcId="{CA7F7B1E-A9F1-49D7-95A6-A95DAC0E5FEC}" destId="{A86510D6-6DF9-BD46-AB9F-8E59AD111A56}" srcOrd="1" destOrd="0" presId="urn:microsoft.com/office/officeart/2005/8/layout/vProcess5"/>
    <dgm:cxn modelId="{8F541C71-F8BF-2741-9EB6-738999671557}" type="presOf" srcId="{8A48AB6E-409A-4D6A-A86B-E24017752BC2}" destId="{09706244-225B-8545-976D-5A7C756EC8BF}" srcOrd="0" destOrd="0" presId="urn:microsoft.com/office/officeart/2005/8/layout/vProcess5"/>
    <dgm:cxn modelId="{BD833671-2274-0548-A17C-70F3920D6692}" type="presOf" srcId="{46BB18B9-30CD-4D6C-AF7A-D6625E885B56}" destId="{215AE3A7-F01C-6547-8D8F-351D553E865C}" srcOrd="0" destOrd="0" presId="urn:microsoft.com/office/officeart/2005/8/layout/vProcess5"/>
    <dgm:cxn modelId="{6C6B4C78-C582-4EB9-97F1-0F6B9721C867}" srcId="{46BB18B9-30CD-4D6C-AF7A-D6625E885B56}" destId="{4C1014F2-996D-45E6-8EBA-22CA719AEC05}" srcOrd="2" destOrd="0" parTransId="{1479F4B2-D873-47CC-A14A-32C5E2FA3F82}" sibTransId="{0B75B318-3E70-4AAB-B295-8BFC5D3CC059}"/>
    <dgm:cxn modelId="{122BD87E-73ED-BF4B-9343-F9FDE2A583C9}" type="presOf" srcId="{D69A10CC-7A30-49B1-BC6E-95509612FF25}" destId="{358BCDA2-4A51-6D4D-A963-991422883807}" srcOrd="0" destOrd="0" presId="urn:microsoft.com/office/officeart/2005/8/layout/vProcess5"/>
    <dgm:cxn modelId="{0F4D9E95-04F5-374A-9355-45D913C8A575}" type="presOf" srcId="{0B75B318-3E70-4AAB-B295-8BFC5D3CC059}" destId="{C68C5ACE-277A-9E4E-ACF0-FE9048718EC3}" srcOrd="0" destOrd="0" presId="urn:microsoft.com/office/officeart/2005/8/layout/vProcess5"/>
    <dgm:cxn modelId="{2B6F939C-0F1C-5542-956B-A75C97433FD7}" type="presOf" srcId="{6F5A1755-03A3-4983-9D50-4FFE74809A42}" destId="{D482CB53-250F-6D45-8025-C12CCF5ED57C}" srcOrd="0" destOrd="0" presId="urn:microsoft.com/office/officeart/2005/8/layout/vProcess5"/>
    <dgm:cxn modelId="{9079D4B1-C19C-4E6B-879E-1339B6E691CB}" srcId="{46BB18B9-30CD-4D6C-AF7A-D6625E885B56}" destId="{CA7F7B1E-A9F1-49D7-95A6-A95DAC0E5FEC}" srcOrd="1" destOrd="0" parTransId="{E58A3AEC-9EC6-4F62-AF28-DF41435A6533}" sibTransId="{9F50300B-8426-4611-A70E-3D4ED9BD9E08}"/>
    <dgm:cxn modelId="{19B8B0B3-7605-3E41-BEC0-AE19F5EE3AD3}" type="presOf" srcId="{89AD9F4C-FD8C-4539-84B9-91D8572BFD1A}" destId="{571C8442-2920-A943-846A-346BAA1D974F}" srcOrd="0" destOrd="0" presId="urn:microsoft.com/office/officeart/2005/8/layout/vProcess5"/>
    <dgm:cxn modelId="{56E7B6E6-417E-A54A-A565-E3B24B00F9C1}" type="presOf" srcId="{CA7F7B1E-A9F1-49D7-95A6-A95DAC0E5FEC}" destId="{D3CBA131-B99A-E84A-A1AB-440752A865F2}" srcOrd="0" destOrd="0" presId="urn:microsoft.com/office/officeart/2005/8/layout/vProcess5"/>
    <dgm:cxn modelId="{E58BFBF6-C843-8446-A151-785EB1471797}" type="presOf" srcId="{2C9010E9-73B3-44B6-BF5D-5430E0E50878}" destId="{0D7858BD-031C-9B44-A113-D379E6375E4D}" srcOrd="0" destOrd="0" presId="urn:microsoft.com/office/officeart/2005/8/layout/vProcess5"/>
    <dgm:cxn modelId="{CE3B48FB-0616-0645-B5AA-92C2F9FB0E8F}" type="presOf" srcId="{4C1014F2-996D-45E6-8EBA-22CA719AEC05}" destId="{F266818E-8FBB-D449-B4C5-80E54D4BBF12}" srcOrd="1" destOrd="0" presId="urn:microsoft.com/office/officeart/2005/8/layout/vProcess5"/>
    <dgm:cxn modelId="{4018A077-ECB5-6F44-80CB-BBCEFA2AEB5C}" type="presParOf" srcId="{215AE3A7-F01C-6547-8D8F-351D553E865C}" destId="{FF94E22C-809D-AB45-9E72-0359ED9175DE}" srcOrd="0" destOrd="0" presId="urn:microsoft.com/office/officeart/2005/8/layout/vProcess5"/>
    <dgm:cxn modelId="{A3DCFAA8-F4D5-304C-A0C2-C64E0EA72CF1}" type="presParOf" srcId="{215AE3A7-F01C-6547-8D8F-351D553E865C}" destId="{09706244-225B-8545-976D-5A7C756EC8BF}" srcOrd="1" destOrd="0" presId="urn:microsoft.com/office/officeart/2005/8/layout/vProcess5"/>
    <dgm:cxn modelId="{21442EF6-B4B2-E544-B271-79F952885F0F}" type="presParOf" srcId="{215AE3A7-F01C-6547-8D8F-351D553E865C}" destId="{D3CBA131-B99A-E84A-A1AB-440752A865F2}" srcOrd="2" destOrd="0" presId="urn:microsoft.com/office/officeart/2005/8/layout/vProcess5"/>
    <dgm:cxn modelId="{78053275-38CC-9945-AC27-BF86BBF529B3}" type="presParOf" srcId="{215AE3A7-F01C-6547-8D8F-351D553E865C}" destId="{605B4C81-D933-B246-8019-8FAF6328FB18}" srcOrd="3" destOrd="0" presId="urn:microsoft.com/office/officeart/2005/8/layout/vProcess5"/>
    <dgm:cxn modelId="{FDA5770F-AE6E-E34F-917A-E3D45484E887}" type="presParOf" srcId="{215AE3A7-F01C-6547-8D8F-351D553E865C}" destId="{571C8442-2920-A943-846A-346BAA1D974F}" srcOrd="4" destOrd="0" presId="urn:microsoft.com/office/officeart/2005/8/layout/vProcess5"/>
    <dgm:cxn modelId="{5927BA3B-9742-E44E-A449-1F6E4611A3DC}" type="presParOf" srcId="{215AE3A7-F01C-6547-8D8F-351D553E865C}" destId="{D482CB53-250F-6D45-8025-C12CCF5ED57C}" srcOrd="5" destOrd="0" presId="urn:microsoft.com/office/officeart/2005/8/layout/vProcess5"/>
    <dgm:cxn modelId="{3978EAAE-0EE2-7F48-A7B5-FED8C2E5FC23}" type="presParOf" srcId="{215AE3A7-F01C-6547-8D8F-351D553E865C}" destId="{0D7858BD-031C-9B44-A113-D379E6375E4D}" srcOrd="6" destOrd="0" presId="urn:microsoft.com/office/officeart/2005/8/layout/vProcess5"/>
    <dgm:cxn modelId="{62EC5B30-1F3A-1647-9D6B-00C3254CB61B}" type="presParOf" srcId="{215AE3A7-F01C-6547-8D8F-351D553E865C}" destId="{207E552A-F7AA-A944-AC0D-CBFD453ED6F2}" srcOrd="7" destOrd="0" presId="urn:microsoft.com/office/officeart/2005/8/layout/vProcess5"/>
    <dgm:cxn modelId="{DF08F2E4-AD39-644C-BDD9-E1081B06A9E4}" type="presParOf" srcId="{215AE3A7-F01C-6547-8D8F-351D553E865C}" destId="{C68C5ACE-277A-9E4E-ACF0-FE9048718EC3}" srcOrd="8" destOrd="0" presId="urn:microsoft.com/office/officeart/2005/8/layout/vProcess5"/>
    <dgm:cxn modelId="{7578090E-16E8-9640-9361-8AB62D225B16}" type="presParOf" srcId="{215AE3A7-F01C-6547-8D8F-351D553E865C}" destId="{358BCDA2-4A51-6D4D-A963-991422883807}" srcOrd="9" destOrd="0" presId="urn:microsoft.com/office/officeart/2005/8/layout/vProcess5"/>
    <dgm:cxn modelId="{F15C3C74-C6EA-F449-B850-FAA2C641AA2A}" type="presParOf" srcId="{215AE3A7-F01C-6547-8D8F-351D553E865C}" destId="{09E0AA0E-C84C-A444-9FB2-1AA3BB097048}" srcOrd="10" destOrd="0" presId="urn:microsoft.com/office/officeart/2005/8/layout/vProcess5"/>
    <dgm:cxn modelId="{F258A001-0C19-514A-B3D4-677C65B138E5}" type="presParOf" srcId="{215AE3A7-F01C-6547-8D8F-351D553E865C}" destId="{A86510D6-6DF9-BD46-AB9F-8E59AD111A56}" srcOrd="11" destOrd="0" presId="urn:microsoft.com/office/officeart/2005/8/layout/vProcess5"/>
    <dgm:cxn modelId="{EF875E10-D2A3-8B45-9A35-7A2B66D3A7E1}" type="presParOf" srcId="{215AE3A7-F01C-6547-8D8F-351D553E865C}" destId="{F266818E-8FBB-D449-B4C5-80E54D4BBF12}" srcOrd="12" destOrd="0" presId="urn:microsoft.com/office/officeart/2005/8/layout/vProcess5"/>
    <dgm:cxn modelId="{D3DCC8FF-22FB-834E-8483-CBCA2E731FFB}" type="presParOf" srcId="{215AE3A7-F01C-6547-8D8F-351D553E865C}" destId="{00EBCDEE-8D63-884B-8F19-42ABD25F59B4}" srcOrd="13" destOrd="0" presId="urn:microsoft.com/office/officeart/2005/8/layout/vProcess5"/>
    <dgm:cxn modelId="{06E8DFB1-611A-D546-B9AD-131E76898196}" type="presParOf" srcId="{215AE3A7-F01C-6547-8D8F-351D553E865C}" destId="{687B36F5-827B-6549-9ADE-B7BEB0BC75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2E9727-1631-1043-B2DF-B73AC204FC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A0032-D67B-9345-8CAE-BD53FBDD6577}">
      <dgm:prSet custT="1"/>
      <dgm:spPr/>
      <dgm:t>
        <a:bodyPr/>
        <a:lstStyle/>
        <a:p>
          <a:r>
            <a:rPr lang="zh-TW" altLang="en-US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金钱如镜显</a:t>
          </a:r>
          <a:r>
            <a:rPr 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出人心</a:t>
          </a:r>
          <a:endParaRPr lang="en-US" sz="6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98100D1-D7CA-FF4A-BBD9-5C8F85552996}" type="parTrans" cxnId="{B0555124-A65A-F14A-BB06-380471AA6E71}">
      <dgm:prSet/>
      <dgm:spPr/>
      <dgm:t>
        <a:bodyPr/>
        <a:lstStyle/>
        <a:p>
          <a:endParaRPr lang="en-US"/>
        </a:p>
      </dgm:t>
    </dgm:pt>
    <dgm:pt modelId="{F6F0A095-D64B-F945-98BC-B57F8600229E}" type="sibTrans" cxnId="{B0555124-A65A-F14A-BB06-380471AA6E71}">
      <dgm:prSet/>
      <dgm:spPr/>
      <dgm:t>
        <a:bodyPr/>
        <a:lstStyle/>
        <a:p>
          <a:endParaRPr lang="en-US"/>
        </a:p>
      </dgm:t>
    </dgm:pt>
    <dgm:pt modelId="{E5D358CE-0345-444F-B857-A357A01C65F2}" type="pres">
      <dgm:prSet presAssocID="{882E9727-1631-1043-B2DF-B73AC204FCF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69EA800-ABBE-3A47-B046-8C7F52CE31FD}" type="pres">
      <dgm:prSet presAssocID="{5EEA0032-D67B-9345-8CAE-BD53FBDD6577}" presName="horFlow" presStyleCnt="0"/>
      <dgm:spPr/>
    </dgm:pt>
    <dgm:pt modelId="{CB3796D2-B5C6-DB4A-B7B3-854435023B87}" type="pres">
      <dgm:prSet presAssocID="{5EEA0032-D67B-9345-8CAE-BD53FBDD6577}" presName="bigChev" presStyleLbl="node1" presStyleIdx="0" presStyleCnt="1"/>
      <dgm:spPr/>
    </dgm:pt>
  </dgm:ptLst>
  <dgm:cxnLst>
    <dgm:cxn modelId="{B0555124-A65A-F14A-BB06-380471AA6E71}" srcId="{882E9727-1631-1043-B2DF-B73AC204FCF2}" destId="{5EEA0032-D67B-9345-8CAE-BD53FBDD6577}" srcOrd="0" destOrd="0" parTransId="{498100D1-D7CA-FF4A-BBD9-5C8F85552996}" sibTransId="{F6F0A095-D64B-F945-98BC-B57F8600229E}"/>
    <dgm:cxn modelId="{8381EB83-D0C6-FD42-93EA-700D79C86C31}" type="presOf" srcId="{882E9727-1631-1043-B2DF-B73AC204FCF2}" destId="{E5D358CE-0345-444F-B857-A357A01C65F2}" srcOrd="0" destOrd="0" presId="urn:microsoft.com/office/officeart/2005/8/layout/lProcess3"/>
    <dgm:cxn modelId="{158B2BC6-803A-B04B-89DA-5AE0B092FF80}" type="presOf" srcId="{5EEA0032-D67B-9345-8CAE-BD53FBDD6577}" destId="{CB3796D2-B5C6-DB4A-B7B3-854435023B87}" srcOrd="0" destOrd="0" presId="urn:microsoft.com/office/officeart/2005/8/layout/lProcess3"/>
    <dgm:cxn modelId="{FD6AB2F9-F403-4442-8CDF-5A49B0DD6882}" type="presParOf" srcId="{E5D358CE-0345-444F-B857-A357A01C65F2}" destId="{969EA800-ABBE-3A47-B046-8C7F52CE31FD}" srcOrd="0" destOrd="0" presId="urn:microsoft.com/office/officeart/2005/8/layout/lProcess3"/>
    <dgm:cxn modelId="{92926069-12C5-5C4E-AFC2-6CFD73D2A923}" type="presParOf" srcId="{969EA800-ABBE-3A47-B046-8C7F52CE31FD}" destId="{CB3796D2-B5C6-DB4A-B7B3-854435023B8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2E9727-1631-1043-B2DF-B73AC204FC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A0032-D67B-9345-8CAE-BD53FBDD6577}">
      <dgm:prSet custT="1"/>
      <dgm:spPr/>
      <dgm:t>
        <a:bodyPr/>
        <a:lstStyle/>
        <a:p>
          <a:r>
            <a:rPr lang="zh-TW" altLang="en-US" sz="8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罪贯满盈</a:t>
          </a:r>
          <a:r>
            <a:rPr lang="zh-TW" sz="8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敗</a:t>
          </a:r>
          <a:r>
            <a:rPr lang="zh-TW" altLang="en-US" sz="8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坏</a:t>
          </a:r>
          <a:r>
            <a:rPr lang="zh-TW" sz="8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人心</a:t>
          </a:r>
          <a:endParaRPr lang="en-US" sz="6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98100D1-D7CA-FF4A-BBD9-5C8F85552996}" type="parTrans" cxnId="{B0555124-A65A-F14A-BB06-380471AA6E71}">
      <dgm:prSet/>
      <dgm:spPr/>
      <dgm:t>
        <a:bodyPr/>
        <a:lstStyle/>
        <a:p>
          <a:endParaRPr lang="en-US"/>
        </a:p>
      </dgm:t>
    </dgm:pt>
    <dgm:pt modelId="{F6F0A095-D64B-F945-98BC-B57F8600229E}" type="sibTrans" cxnId="{B0555124-A65A-F14A-BB06-380471AA6E71}">
      <dgm:prSet/>
      <dgm:spPr/>
      <dgm:t>
        <a:bodyPr/>
        <a:lstStyle/>
        <a:p>
          <a:endParaRPr lang="en-US"/>
        </a:p>
      </dgm:t>
    </dgm:pt>
    <dgm:pt modelId="{E5D358CE-0345-444F-B857-A357A01C65F2}" type="pres">
      <dgm:prSet presAssocID="{882E9727-1631-1043-B2DF-B73AC204FCF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69EA800-ABBE-3A47-B046-8C7F52CE31FD}" type="pres">
      <dgm:prSet presAssocID="{5EEA0032-D67B-9345-8CAE-BD53FBDD6577}" presName="horFlow" presStyleCnt="0"/>
      <dgm:spPr/>
    </dgm:pt>
    <dgm:pt modelId="{CB3796D2-B5C6-DB4A-B7B3-854435023B87}" type="pres">
      <dgm:prSet presAssocID="{5EEA0032-D67B-9345-8CAE-BD53FBDD6577}" presName="bigChev" presStyleLbl="node1" presStyleIdx="0" presStyleCnt="1"/>
      <dgm:spPr/>
    </dgm:pt>
  </dgm:ptLst>
  <dgm:cxnLst>
    <dgm:cxn modelId="{B0555124-A65A-F14A-BB06-380471AA6E71}" srcId="{882E9727-1631-1043-B2DF-B73AC204FCF2}" destId="{5EEA0032-D67B-9345-8CAE-BD53FBDD6577}" srcOrd="0" destOrd="0" parTransId="{498100D1-D7CA-FF4A-BBD9-5C8F85552996}" sibTransId="{F6F0A095-D64B-F945-98BC-B57F8600229E}"/>
    <dgm:cxn modelId="{8381EB83-D0C6-FD42-93EA-700D79C86C31}" type="presOf" srcId="{882E9727-1631-1043-B2DF-B73AC204FCF2}" destId="{E5D358CE-0345-444F-B857-A357A01C65F2}" srcOrd="0" destOrd="0" presId="urn:microsoft.com/office/officeart/2005/8/layout/lProcess3"/>
    <dgm:cxn modelId="{158B2BC6-803A-B04B-89DA-5AE0B092FF80}" type="presOf" srcId="{5EEA0032-D67B-9345-8CAE-BD53FBDD6577}" destId="{CB3796D2-B5C6-DB4A-B7B3-854435023B87}" srcOrd="0" destOrd="0" presId="urn:microsoft.com/office/officeart/2005/8/layout/lProcess3"/>
    <dgm:cxn modelId="{FD6AB2F9-F403-4442-8CDF-5A49B0DD6882}" type="presParOf" srcId="{E5D358CE-0345-444F-B857-A357A01C65F2}" destId="{969EA800-ABBE-3A47-B046-8C7F52CE31FD}" srcOrd="0" destOrd="0" presId="urn:microsoft.com/office/officeart/2005/8/layout/lProcess3"/>
    <dgm:cxn modelId="{92926069-12C5-5C4E-AFC2-6CFD73D2A923}" type="presParOf" srcId="{969EA800-ABBE-3A47-B046-8C7F52CE31FD}" destId="{CB3796D2-B5C6-DB4A-B7B3-854435023B8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E9727-1631-1043-B2DF-B73AC204FC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A0032-D67B-9345-8CAE-BD53FBDD6577}">
      <dgm:prSet custT="1"/>
      <dgm:spPr/>
      <dgm:t>
        <a:bodyPr/>
        <a:lstStyle/>
        <a:p>
          <a:r>
            <a:rPr lang="zh-TW" altLang="en-US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救主耶稣苏醒</a:t>
          </a:r>
          <a:r>
            <a:rPr 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人心</a:t>
          </a:r>
          <a:endParaRPr lang="en-US" sz="6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98100D1-D7CA-FF4A-BBD9-5C8F85552996}" type="parTrans" cxnId="{B0555124-A65A-F14A-BB06-380471AA6E71}">
      <dgm:prSet/>
      <dgm:spPr/>
      <dgm:t>
        <a:bodyPr/>
        <a:lstStyle/>
        <a:p>
          <a:endParaRPr lang="en-US"/>
        </a:p>
      </dgm:t>
    </dgm:pt>
    <dgm:pt modelId="{F6F0A095-D64B-F945-98BC-B57F8600229E}" type="sibTrans" cxnId="{B0555124-A65A-F14A-BB06-380471AA6E71}">
      <dgm:prSet/>
      <dgm:spPr/>
      <dgm:t>
        <a:bodyPr/>
        <a:lstStyle/>
        <a:p>
          <a:endParaRPr lang="en-US"/>
        </a:p>
      </dgm:t>
    </dgm:pt>
    <dgm:pt modelId="{E5D358CE-0345-444F-B857-A357A01C65F2}" type="pres">
      <dgm:prSet presAssocID="{882E9727-1631-1043-B2DF-B73AC204FCF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69EA800-ABBE-3A47-B046-8C7F52CE31FD}" type="pres">
      <dgm:prSet presAssocID="{5EEA0032-D67B-9345-8CAE-BD53FBDD6577}" presName="horFlow" presStyleCnt="0"/>
      <dgm:spPr/>
    </dgm:pt>
    <dgm:pt modelId="{CB3796D2-B5C6-DB4A-B7B3-854435023B87}" type="pres">
      <dgm:prSet presAssocID="{5EEA0032-D67B-9345-8CAE-BD53FBDD6577}" presName="bigChev" presStyleLbl="node1" presStyleIdx="0" presStyleCnt="1"/>
      <dgm:spPr/>
    </dgm:pt>
  </dgm:ptLst>
  <dgm:cxnLst>
    <dgm:cxn modelId="{B0555124-A65A-F14A-BB06-380471AA6E71}" srcId="{882E9727-1631-1043-B2DF-B73AC204FCF2}" destId="{5EEA0032-D67B-9345-8CAE-BD53FBDD6577}" srcOrd="0" destOrd="0" parTransId="{498100D1-D7CA-FF4A-BBD9-5C8F85552996}" sibTransId="{F6F0A095-D64B-F945-98BC-B57F8600229E}"/>
    <dgm:cxn modelId="{8381EB83-D0C6-FD42-93EA-700D79C86C31}" type="presOf" srcId="{882E9727-1631-1043-B2DF-B73AC204FCF2}" destId="{E5D358CE-0345-444F-B857-A357A01C65F2}" srcOrd="0" destOrd="0" presId="urn:microsoft.com/office/officeart/2005/8/layout/lProcess3"/>
    <dgm:cxn modelId="{158B2BC6-803A-B04B-89DA-5AE0B092FF80}" type="presOf" srcId="{5EEA0032-D67B-9345-8CAE-BD53FBDD6577}" destId="{CB3796D2-B5C6-DB4A-B7B3-854435023B87}" srcOrd="0" destOrd="0" presId="urn:microsoft.com/office/officeart/2005/8/layout/lProcess3"/>
    <dgm:cxn modelId="{FD6AB2F9-F403-4442-8CDF-5A49B0DD6882}" type="presParOf" srcId="{E5D358CE-0345-444F-B857-A357A01C65F2}" destId="{969EA800-ABBE-3A47-B046-8C7F52CE31FD}" srcOrd="0" destOrd="0" presId="urn:microsoft.com/office/officeart/2005/8/layout/lProcess3"/>
    <dgm:cxn modelId="{92926069-12C5-5C4E-AFC2-6CFD73D2A923}" type="presParOf" srcId="{969EA800-ABBE-3A47-B046-8C7F52CE31FD}" destId="{CB3796D2-B5C6-DB4A-B7B3-854435023B8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3BF951-662A-4FE8-A0C2-025764C757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5F3CA-7304-4D26-AA67-598CB4C6333E}">
      <dgm:prSet custT="1"/>
      <dgm:spPr/>
      <dgm:t>
        <a:bodyPr/>
        <a:lstStyle/>
        <a:p>
          <a:r>
            <a:rPr lang="zh-TW" sz="5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從金錢問題</a:t>
          </a:r>
          <a:r>
            <a:rPr lang="zh-CN" sz="5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sz="54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A5D069F-EC79-492A-BCED-041C67BA1057}" type="parTrans" cxnId="{D1275052-A828-4833-90BB-BC92146184E7}">
      <dgm:prSet/>
      <dgm:spPr/>
      <dgm:t>
        <a:bodyPr/>
        <a:lstStyle/>
        <a:p>
          <a:endParaRPr lang="en-US"/>
        </a:p>
      </dgm:t>
    </dgm:pt>
    <dgm:pt modelId="{77F2C46B-902D-4A5D-8589-EF155383F897}" type="sibTrans" cxnId="{D1275052-A828-4833-90BB-BC92146184E7}">
      <dgm:prSet/>
      <dgm:spPr/>
      <dgm:t>
        <a:bodyPr/>
        <a:lstStyle/>
        <a:p>
          <a:endParaRPr lang="en-US"/>
        </a:p>
      </dgm:t>
    </dgm:pt>
    <dgm:pt modelId="{4D07616B-F0F8-48D9-AF77-DB1DCB73B0DF}">
      <dgm:prSet custT="1"/>
      <dgm:spPr/>
      <dgm:t>
        <a:bodyPr/>
        <a:lstStyle/>
        <a:p>
          <a:r>
            <a:rPr lang="zh-TW" sz="5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看見人的罪</a:t>
          </a:r>
          <a:r>
            <a:rPr lang="zh-CN" sz="54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sz="54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8F722AC-DE96-481B-ADF0-D9AECA00B89A}" type="parTrans" cxnId="{F24CC565-DF51-4786-BD5A-505C5D34E7D7}">
      <dgm:prSet/>
      <dgm:spPr/>
      <dgm:t>
        <a:bodyPr/>
        <a:lstStyle/>
        <a:p>
          <a:endParaRPr lang="en-US"/>
        </a:p>
      </dgm:t>
    </dgm:pt>
    <dgm:pt modelId="{27DBD698-1786-44E4-AF1D-DA6501A2836C}" type="sibTrans" cxnId="{F24CC565-DF51-4786-BD5A-505C5D34E7D7}">
      <dgm:prSet/>
      <dgm:spPr/>
      <dgm:t>
        <a:bodyPr/>
        <a:lstStyle/>
        <a:p>
          <a:endParaRPr lang="en-US"/>
        </a:p>
      </dgm:t>
    </dgm:pt>
    <dgm:pt modelId="{E56CB73D-08B0-4322-919C-09110C675280}">
      <dgm:prSet custT="1"/>
      <dgm:spPr/>
      <dgm:t>
        <a:bodyPr/>
        <a:lstStyle/>
        <a:p>
          <a:r>
            <a:rPr lang="zh-TW" sz="6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走向基督的救贖</a:t>
          </a:r>
          <a:endParaRPr lang="en-US" sz="6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722725D-4235-4399-88B5-0F82E0DD9BDA}" type="parTrans" cxnId="{803A7359-E194-4DB7-B9D4-AB32FAF078FF}">
      <dgm:prSet/>
      <dgm:spPr/>
      <dgm:t>
        <a:bodyPr/>
        <a:lstStyle/>
        <a:p>
          <a:endParaRPr lang="en-US"/>
        </a:p>
      </dgm:t>
    </dgm:pt>
    <dgm:pt modelId="{FDA16BCE-8564-4F44-931F-D2A4332C3D4A}" type="sibTrans" cxnId="{803A7359-E194-4DB7-B9D4-AB32FAF078FF}">
      <dgm:prSet/>
      <dgm:spPr/>
      <dgm:t>
        <a:bodyPr/>
        <a:lstStyle/>
        <a:p>
          <a:endParaRPr lang="en-US"/>
        </a:p>
      </dgm:t>
    </dgm:pt>
    <dgm:pt modelId="{8E87215D-EAD5-1945-ADD5-B0D36D62E4FB}" type="pres">
      <dgm:prSet presAssocID="{9C3BF951-662A-4FE8-A0C2-025764C7577F}" presName="diagram" presStyleCnt="0">
        <dgm:presLayoutVars>
          <dgm:dir/>
          <dgm:resizeHandles val="exact"/>
        </dgm:presLayoutVars>
      </dgm:prSet>
      <dgm:spPr/>
    </dgm:pt>
    <dgm:pt modelId="{0897A6DA-78B5-EE4D-840E-E45E8A133A62}" type="pres">
      <dgm:prSet presAssocID="{2975F3CA-7304-4D26-AA67-598CB4C6333E}" presName="node" presStyleLbl="node1" presStyleIdx="0" presStyleCnt="3" custScaleX="144771">
        <dgm:presLayoutVars>
          <dgm:bulletEnabled val="1"/>
        </dgm:presLayoutVars>
      </dgm:prSet>
      <dgm:spPr/>
    </dgm:pt>
    <dgm:pt modelId="{25AC0BB7-130D-A04E-81A7-B4CC261A66D2}" type="pres">
      <dgm:prSet presAssocID="{77F2C46B-902D-4A5D-8589-EF155383F897}" presName="sibTrans" presStyleCnt="0"/>
      <dgm:spPr/>
    </dgm:pt>
    <dgm:pt modelId="{A22BB208-8C3C-B448-B6E0-9A0661341779}" type="pres">
      <dgm:prSet presAssocID="{4D07616B-F0F8-48D9-AF77-DB1DCB73B0DF}" presName="node" presStyleLbl="node1" presStyleIdx="1" presStyleCnt="3" custScaleX="149801">
        <dgm:presLayoutVars>
          <dgm:bulletEnabled val="1"/>
        </dgm:presLayoutVars>
      </dgm:prSet>
      <dgm:spPr/>
    </dgm:pt>
    <dgm:pt modelId="{297CA5B6-1A3B-814F-A65F-550462CA942D}" type="pres">
      <dgm:prSet presAssocID="{27DBD698-1786-44E4-AF1D-DA6501A2836C}" presName="sibTrans" presStyleCnt="0"/>
      <dgm:spPr/>
    </dgm:pt>
    <dgm:pt modelId="{7A93DD79-99B9-2546-8069-FBF134ED707D}" type="pres">
      <dgm:prSet presAssocID="{E56CB73D-08B0-4322-919C-09110C675280}" presName="node" presStyleLbl="node1" presStyleIdx="2" presStyleCnt="3" custScaleX="227664">
        <dgm:presLayoutVars>
          <dgm:bulletEnabled val="1"/>
        </dgm:presLayoutVars>
      </dgm:prSet>
      <dgm:spPr/>
    </dgm:pt>
  </dgm:ptLst>
  <dgm:cxnLst>
    <dgm:cxn modelId="{49C3A40C-1595-CE43-BC27-BE7707CC85A4}" type="presOf" srcId="{9C3BF951-662A-4FE8-A0C2-025764C7577F}" destId="{8E87215D-EAD5-1945-ADD5-B0D36D62E4FB}" srcOrd="0" destOrd="0" presId="urn:microsoft.com/office/officeart/2005/8/layout/default"/>
    <dgm:cxn modelId="{D1275052-A828-4833-90BB-BC92146184E7}" srcId="{9C3BF951-662A-4FE8-A0C2-025764C7577F}" destId="{2975F3CA-7304-4D26-AA67-598CB4C6333E}" srcOrd="0" destOrd="0" parTransId="{BA5D069F-EC79-492A-BCED-041C67BA1057}" sibTransId="{77F2C46B-902D-4A5D-8589-EF155383F897}"/>
    <dgm:cxn modelId="{803A7359-E194-4DB7-B9D4-AB32FAF078FF}" srcId="{9C3BF951-662A-4FE8-A0C2-025764C7577F}" destId="{E56CB73D-08B0-4322-919C-09110C675280}" srcOrd="2" destOrd="0" parTransId="{D722725D-4235-4399-88B5-0F82E0DD9BDA}" sibTransId="{FDA16BCE-8564-4F44-931F-D2A4332C3D4A}"/>
    <dgm:cxn modelId="{F24CC565-DF51-4786-BD5A-505C5D34E7D7}" srcId="{9C3BF951-662A-4FE8-A0C2-025764C7577F}" destId="{4D07616B-F0F8-48D9-AF77-DB1DCB73B0DF}" srcOrd="1" destOrd="0" parTransId="{48F722AC-DE96-481B-ADF0-D9AECA00B89A}" sibTransId="{27DBD698-1786-44E4-AF1D-DA6501A2836C}"/>
    <dgm:cxn modelId="{C77BB48E-BDB8-A041-96CD-3B838B7A8412}" type="presOf" srcId="{E56CB73D-08B0-4322-919C-09110C675280}" destId="{7A93DD79-99B9-2546-8069-FBF134ED707D}" srcOrd="0" destOrd="0" presId="urn:microsoft.com/office/officeart/2005/8/layout/default"/>
    <dgm:cxn modelId="{54FEC4AD-01EE-E04D-96B2-0DA7EBCB2B31}" type="presOf" srcId="{2975F3CA-7304-4D26-AA67-598CB4C6333E}" destId="{0897A6DA-78B5-EE4D-840E-E45E8A133A62}" srcOrd="0" destOrd="0" presId="urn:microsoft.com/office/officeart/2005/8/layout/default"/>
    <dgm:cxn modelId="{2AA108FF-8024-A34A-A4F9-FEA6EFD2CC7F}" type="presOf" srcId="{4D07616B-F0F8-48D9-AF77-DB1DCB73B0DF}" destId="{A22BB208-8C3C-B448-B6E0-9A0661341779}" srcOrd="0" destOrd="0" presId="urn:microsoft.com/office/officeart/2005/8/layout/default"/>
    <dgm:cxn modelId="{6C7CB7D0-7D9D-AE43-BA31-29A93CFD7B3C}" type="presParOf" srcId="{8E87215D-EAD5-1945-ADD5-B0D36D62E4FB}" destId="{0897A6DA-78B5-EE4D-840E-E45E8A133A62}" srcOrd="0" destOrd="0" presId="urn:microsoft.com/office/officeart/2005/8/layout/default"/>
    <dgm:cxn modelId="{F2AF9F07-C4D5-444E-91F5-F797E3A5D3E0}" type="presParOf" srcId="{8E87215D-EAD5-1945-ADD5-B0D36D62E4FB}" destId="{25AC0BB7-130D-A04E-81A7-B4CC261A66D2}" srcOrd="1" destOrd="0" presId="urn:microsoft.com/office/officeart/2005/8/layout/default"/>
    <dgm:cxn modelId="{96393B71-2CB3-254E-951B-119CD40B63D3}" type="presParOf" srcId="{8E87215D-EAD5-1945-ADD5-B0D36D62E4FB}" destId="{A22BB208-8C3C-B448-B6E0-9A0661341779}" srcOrd="2" destOrd="0" presId="urn:microsoft.com/office/officeart/2005/8/layout/default"/>
    <dgm:cxn modelId="{66687E43-330C-E542-A98F-59A0CDF1C16A}" type="presParOf" srcId="{8E87215D-EAD5-1945-ADD5-B0D36D62E4FB}" destId="{297CA5B6-1A3B-814F-A65F-550462CA942D}" srcOrd="3" destOrd="0" presId="urn:microsoft.com/office/officeart/2005/8/layout/default"/>
    <dgm:cxn modelId="{6F47B272-B1A6-0A4C-8DA5-3F7BEC05A44E}" type="presParOf" srcId="{8E87215D-EAD5-1945-ADD5-B0D36D62E4FB}" destId="{7A93DD79-99B9-2546-8069-FBF134ED707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5FA1E-921B-5145-B0A7-8D0D2C3CB750}">
      <dsp:nvSpPr>
        <dsp:cNvPr id="0" name=""/>
        <dsp:cNvSpPr/>
      </dsp:nvSpPr>
      <dsp:spPr>
        <a:xfrm>
          <a:off x="0" y="1852242"/>
          <a:ext cx="50202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E73BB-67FB-A74D-A7DD-9331775146D2}">
      <dsp:nvSpPr>
        <dsp:cNvPr id="0" name=""/>
        <dsp:cNvSpPr/>
      </dsp:nvSpPr>
      <dsp:spPr>
        <a:xfrm>
          <a:off x="224366" y="304342"/>
          <a:ext cx="4795850" cy="1886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27" tIns="0" rIns="132827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金</a:t>
          </a:r>
          <a:r>
            <a:rPr lang="zh-TW" altLang="en-US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钱如镜</a:t>
          </a:r>
          <a:r>
            <a:rPr lang="zh-CN" altLang="en-US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</a:t>
          </a:r>
          <a:r>
            <a:rPr lang="zh-TW" altLang="en-US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显</a:t>
          </a:r>
          <a:r>
            <a:rPr lang="zh-TW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出人心</a:t>
          </a:r>
          <a:endParaRPr lang="en-US" sz="4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16464" y="396440"/>
        <a:ext cx="4611654" cy="1702433"/>
      </dsp:txXfrm>
    </dsp:sp>
    <dsp:sp modelId="{39F611AB-648C-2E47-A9D0-3349017E5F7D}">
      <dsp:nvSpPr>
        <dsp:cNvPr id="0" name=""/>
        <dsp:cNvSpPr/>
      </dsp:nvSpPr>
      <dsp:spPr>
        <a:xfrm>
          <a:off x="0" y="3923805"/>
          <a:ext cx="50202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07B3F-7CF2-5340-BA0C-792CA933B589}">
      <dsp:nvSpPr>
        <dsp:cNvPr id="0" name=""/>
        <dsp:cNvSpPr/>
      </dsp:nvSpPr>
      <dsp:spPr>
        <a:xfrm>
          <a:off x="183821" y="2449529"/>
          <a:ext cx="4792209" cy="183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27" tIns="0" rIns="132827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罪贯满盈</a:t>
          </a:r>
          <a:r>
            <a:rPr lang="zh-CN" altLang="en-US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</a:t>
          </a:r>
          <a:r>
            <a:rPr lang="zh-TW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敗</a:t>
          </a:r>
          <a:r>
            <a:rPr lang="zh-TW" altLang="en-US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坏</a:t>
          </a:r>
          <a:r>
            <a:rPr lang="zh-TW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人心</a:t>
          </a:r>
          <a:endParaRPr lang="en-US" sz="4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73348" y="2539056"/>
        <a:ext cx="4613155" cy="1654908"/>
      </dsp:txXfrm>
    </dsp:sp>
    <dsp:sp modelId="{6179DD1D-D6D4-294B-8BF3-86ABBDEC349F}">
      <dsp:nvSpPr>
        <dsp:cNvPr id="0" name=""/>
        <dsp:cNvSpPr/>
      </dsp:nvSpPr>
      <dsp:spPr>
        <a:xfrm>
          <a:off x="0" y="5976464"/>
          <a:ext cx="502021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828D5-65EF-1B45-888E-3FE7D63340B8}">
      <dsp:nvSpPr>
        <dsp:cNvPr id="0" name=""/>
        <dsp:cNvSpPr/>
      </dsp:nvSpPr>
      <dsp:spPr>
        <a:xfrm>
          <a:off x="237945" y="4491016"/>
          <a:ext cx="4782271" cy="181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27" tIns="0" rIns="132827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救主</a:t>
          </a:r>
          <a:r>
            <a:rPr lang="zh-TW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耶穌</a:t>
          </a:r>
          <a:r>
            <a:rPr lang="zh-CN" altLang="en-US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</a:t>
          </a:r>
          <a:r>
            <a:rPr lang="zh-TW" altLang="en-US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苏醒</a:t>
          </a:r>
          <a:r>
            <a:rPr lang="zh-TW" sz="4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人心</a:t>
          </a:r>
          <a:endParaRPr lang="en-US" sz="4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26549" y="4579620"/>
        <a:ext cx="4605063" cy="1637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BD7DC-4290-DD4C-ABD7-1ED53F4414D3}">
      <dsp:nvSpPr>
        <dsp:cNvPr id="0" name=""/>
        <dsp:cNvSpPr/>
      </dsp:nvSpPr>
      <dsp:spPr>
        <a:xfrm>
          <a:off x="0" y="2876"/>
          <a:ext cx="7886700" cy="14415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</a:t>
          </a:r>
          <a:r>
            <a:rPr lang="zh-TW" altLang="en-US" sz="6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心</a:t>
          </a:r>
          <a:r>
            <a:rPr lang="en-US" sz="6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与金钱的问题</a:t>
          </a:r>
          <a:r>
            <a:rPr lang="en-US" sz="6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</a:p>
      </dsp:txBody>
      <dsp:txXfrm>
        <a:off x="70373" y="73249"/>
        <a:ext cx="7745954" cy="1300844"/>
      </dsp:txXfrm>
    </dsp:sp>
    <dsp:sp modelId="{9BB94144-B952-DF4C-8518-8F1D916A6990}">
      <dsp:nvSpPr>
        <dsp:cNvPr id="0" name=""/>
        <dsp:cNvSpPr/>
      </dsp:nvSpPr>
      <dsp:spPr>
        <a:xfrm>
          <a:off x="0" y="1454873"/>
          <a:ext cx="7886700" cy="14415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价值</a:t>
          </a:r>
          <a:r>
            <a:rPr lang="zh-TW" sz="6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与</a:t>
          </a:r>
          <a:r>
            <a:rPr lang="en-US" sz="6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时间的选择</a:t>
          </a:r>
          <a:r>
            <a:rPr lang="en-US" sz="6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</a:p>
      </dsp:txBody>
      <dsp:txXfrm>
        <a:off x="70373" y="1525246"/>
        <a:ext cx="7745954" cy="1300844"/>
      </dsp:txXfrm>
    </dsp:sp>
    <dsp:sp modelId="{72B62412-488F-9542-84C8-E11CD4FC9476}">
      <dsp:nvSpPr>
        <dsp:cNvPr id="0" name=""/>
        <dsp:cNvSpPr/>
      </dsp:nvSpPr>
      <dsp:spPr>
        <a:xfrm>
          <a:off x="0" y="2906870"/>
          <a:ext cx="7886700" cy="14415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救赎与信仰的回应</a:t>
          </a:r>
          <a:r>
            <a:rPr lang="en-US" sz="500" b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</a:p>
      </dsp:txBody>
      <dsp:txXfrm>
        <a:off x="70373" y="2977243"/>
        <a:ext cx="7745954" cy="1300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06244-225B-8545-976D-5A7C756EC8BF}">
      <dsp:nvSpPr>
        <dsp:cNvPr id="0" name=""/>
        <dsp:cNvSpPr/>
      </dsp:nvSpPr>
      <dsp:spPr>
        <a:xfrm>
          <a:off x="0" y="0"/>
          <a:ext cx="6255669" cy="9689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4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追求財富 </a:t>
          </a:r>
          <a:endParaRPr lang="en-US" sz="4400" u="none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8378" y="28378"/>
        <a:ext cx="5096781" cy="912151"/>
      </dsp:txXfrm>
    </dsp:sp>
    <dsp:sp modelId="{D3CBA131-B99A-E84A-A1AB-440752A865F2}">
      <dsp:nvSpPr>
        <dsp:cNvPr id="0" name=""/>
        <dsp:cNvSpPr/>
      </dsp:nvSpPr>
      <dsp:spPr>
        <a:xfrm>
          <a:off x="467144" y="1103478"/>
          <a:ext cx="6255669" cy="968907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CN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经济</a:t>
          </a:r>
          <a:r>
            <a:rPr lang="zh-CN" sz="28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、</a:t>
          </a:r>
          <a:r>
            <a:rPr lang="zh-TW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貨幣</a:t>
          </a:r>
          <a:r>
            <a:rPr lang="zh-CN" sz="28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、</a:t>
          </a:r>
          <a:r>
            <a:rPr lang="zh-CN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科技</a:t>
          </a:r>
          <a:r>
            <a:rPr lang="zh-TW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發展 </a:t>
          </a:r>
          <a:endParaRPr lang="en-US" sz="3400" b="1" u="none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95522" y="1131856"/>
        <a:ext cx="5101979" cy="912151"/>
      </dsp:txXfrm>
    </dsp:sp>
    <dsp:sp modelId="{605B4C81-D933-B246-8019-8FAF6328FB18}">
      <dsp:nvSpPr>
        <dsp:cNvPr id="0" name=""/>
        <dsp:cNvSpPr/>
      </dsp:nvSpPr>
      <dsp:spPr>
        <a:xfrm>
          <a:off x="934288" y="2206956"/>
          <a:ext cx="6255669" cy="96890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暴露人心</a:t>
          </a:r>
          <a:r>
            <a:rPr lang="zh-CN" altLang="en-US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顯</a:t>
          </a:r>
          <a:r>
            <a:rPr lang="zh-TW" altLang="en-US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出</a:t>
          </a:r>
          <a:r>
            <a:rPr lang="zh-TW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罪惡 </a:t>
          </a:r>
          <a:endParaRPr lang="en-US" sz="3600" b="1" u="none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962666" y="2235334"/>
        <a:ext cx="5101979" cy="912151"/>
      </dsp:txXfrm>
    </dsp:sp>
    <dsp:sp modelId="{571C8442-2920-A943-846A-346BAA1D974F}">
      <dsp:nvSpPr>
        <dsp:cNvPr id="0" name=""/>
        <dsp:cNvSpPr/>
      </dsp:nvSpPr>
      <dsp:spPr>
        <a:xfrm>
          <a:off x="1401432" y="3310434"/>
          <a:ext cx="6255669" cy="968907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無法自拔</a:t>
          </a:r>
          <a:r>
            <a:rPr lang="zh-CN" altLang="en-US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十字宝架 </a:t>
          </a:r>
          <a:endParaRPr lang="en-US" sz="3600" b="1" u="none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429810" y="3338812"/>
        <a:ext cx="5101979" cy="912151"/>
      </dsp:txXfrm>
    </dsp:sp>
    <dsp:sp modelId="{D482CB53-250F-6D45-8025-C12CCF5ED57C}">
      <dsp:nvSpPr>
        <dsp:cNvPr id="0" name=""/>
        <dsp:cNvSpPr/>
      </dsp:nvSpPr>
      <dsp:spPr>
        <a:xfrm>
          <a:off x="1868576" y="4413912"/>
          <a:ext cx="6255669" cy="9689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zh-TW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预备方舟</a:t>
          </a:r>
          <a:r>
            <a:rPr lang="zh-CN" altLang="en-US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→</a:t>
          </a:r>
          <a:r>
            <a:rPr lang="en-US" sz="3600" b="1" u="none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天国</a:t>
          </a:r>
          <a:r>
            <a:rPr lang="zh-TW" sz="3600" b="1" u="none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降心</a:t>
          </a:r>
          <a:endParaRPr lang="en-US" sz="3600" b="1" u="none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96954" y="4442290"/>
        <a:ext cx="5101979" cy="912151"/>
      </dsp:txXfrm>
    </dsp:sp>
    <dsp:sp modelId="{0D7858BD-031C-9B44-A113-D379E6375E4D}">
      <dsp:nvSpPr>
        <dsp:cNvPr id="0" name=""/>
        <dsp:cNvSpPr/>
      </dsp:nvSpPr>
      <dsp:spPr>
        <a:xfrm>
          <a:off x="5625879" y="707840"/>
          <a:ext cx="629789" cy="629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767582" y="707840"/>
        <a:ext cx="346383" cy="473916"/>
      </dsp:txXfrm>
    </dsp:sp>
    <dsp:sp modelId="{207E552A-F7AA-A944-AC0D-CBFD453ED6F2}">
      <dsp:nvSpPr>
        <dsp:cNvPr id="0" name=""/>
        <dsp:cNvSpPr/>
      </dsp:nvSpPr>
      <dsp:spPr>
        <a:xfrm>
          <a:off x="6093023" y="1811318"/>
          <a:ext cx="629789" cy="629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234726" y="1811318"/>
        <a:ext cx="346383" cy="473916"/>
      </dsp:txXfrm>
    </dsp:sp>
    <dsp:sp modelId="{C68C5ACE-277A-9E4E-ACF0-FE9048718EC3}">
      <dsp:nvSpPr>
        <dsp:cNvPr id="0" name=""/>
        <dsp:cNvSpPr/>
      </dsp:nvSpPr>
      <dsp:spPr>
        <a:xfrm>
          <a:off x="6560167" y="2898648"/>
          <a:ext cx="629789" cy="629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01870" y="2898648"/>
        <a:ext cx="346383" cy="473916"/>
      </dsp:txXfrm>
    </dsp:sp>
    <dsp:sp modelId="{358BCDA2-4A51-6D4D-A963-991422883807}">
      <dsp:nvSpPr>
        <dsp:cNvPr id="0" name=""/>
        <dsp:cNvSpPr/>
      </dsp:nvSpPr>
      <dsp:spPr>
        <a:xfrm>
          <a:off x="7027311" y="4012892"/>
          <a:ext cx="629789" cy="6297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169014" y="4012892"/>
        <a:ext cx="346383" cy="473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796D2-B5C6-DB4A-B7B3-854435023B87}">
      <dsp:nvSpPr>
        <dsp:cNvPr id="0" name=""/>
        <dsp:cNvSpPr/>
      </dsp:nvSpPr>
      <dsp:spPr>
        <a:xfrm>
          <a:off x="3850" y="599869"/>
          <a:ext cx="7878998" cy="3151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50800" rIns="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金钱如镜显</a:t>
          </a:r>
          <a:r>
            <a:rPr lang="zh-TW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出人心</a:t>
          </a:r>
          <a:endParaRPr lang="en-US" sz="6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579650" y="599869"/>
        <a:ext cx="4727399" cy="3151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796D2-B5C6-DB4A-B7B3-854435023B87}">
      <dsp:nvSpPr>
        <dsp:cNvPr id="0" name=""/>
        <dsp:cNvSpPr/>
      </dsp:nvSpPr>
      <dsp:spPr>
        <a:xfrm>
          <a:off x="3850" y="599869"/>
          <a:ext cx="7878998" cy="3151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55880" rIns="0" bIns="558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8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罪贯满盈</a:t>
          </a:r>
          <a:r>
            <a:rPr lang="zh-TW" sz="8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敗</a:t>
          </a:r>
          <a:r>
            <a:rPr lang="zh-TW" altLang="en-US" sz="8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坏</a:t>
          </a:r>
          <a:r>
            <a:rPr lang="zh-TW" sz="8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人心</a:t>
          </a:r>
          <a:endParaRPr lang="en-US" sz="6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579650" y="599869"/>
        <a:ext cx="4727399" cy="3151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796D2-B5C6-DB4A-B7B3-854435023B87}">
      <dsp:nvSpPr>
        <dsp:cNvPr id="0" name=""/>
        <dsp:cNvSpPr/>
      </dsp:nvSpPr>
      <dsp:spPr>
        <a:xfrm>
          <a:off x="3850" y="599869"/>
          <a:ext cx="7878998" cy="3151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50800" rIns="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救主耶稣苏醒</a:t>
          </a:r>
          <a:r>
            <a:rPr lang="zh-TW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人心</a:t>
          </a:r>
          <a:endParaRPr lang="en-US" sz="6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579650" y="599869"/>
        <a:ext cx="4727399" cy="3151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7A6DA-78B5-EE4D-840E-E45E8A133A62}">
      <dsp:nvSpPr>
        <dsp:cNvPr id="0" name=""/>
        <dsp:cNvSpPr/>
      </dsp:nvSpPr>
      <dsp:spPr>
        <a:xfrm>
          <a:off x="2528" y="136058"/>
          <a:ext cx="3855009" cy="1597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5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從金錢問題</a:t>
          </a:r>
          <a:r>
            <a:rPr lang="zh-CN" sz="5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sz="54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528" y="136058"/>
        <a:ext cx="3855009" cy="1597699"/>
      </dsp:txXfrm>
    </dsp:sp>
    <dsp:sp modelId="{A22BB208-8C3C-B448-B6E0-9A0661341779}">
      <dsp:nvSpPr>
        <dsp:cNvPr id="0" name=""/>
        <dsp:cNvSpPr/>
      </dsp:nvSpPr>
      <dsp:spPr>
        <a:xfrm>
          <a:off x="4123821" y="136058"/>
          <a:ext cx="3988950" cy="1597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5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看見人的罪</a:t>
          </a:r>
          <a:r>
            <a:rPr lang="zh-CN" sz="54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sz="54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123821" y="136058"/>
        <a:ext cx="3988950" cy="1597699"/>
      </dsp:txXfrm>
    </dsp:sp>
    <dsp:sp modelId="{7A93DD79-99B9-2546-8069-FBF134ED707D}">
      <dsp:nvSpPr>
        <dsp:cNvPr id="0" name=""/>
        <dsp:cNvSpPr/>
      </dsp:nvSpPr>
      <dsp:spPr>
        <a:xfrm>
          <a:off x="1026494" y="2000041"/>
          <a:ext cx="6062311" cy="1597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6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走向基督的救贖</a:t>
          </a:r>
          <a:endParaRPr lang="en-US" sz="6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026494" y="2000041"/>
        <a:ext cx="6062311" cy="1597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3F480-C1FE-E64D-AC43-C7F008FA3B9B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4DFE-F6E5-174E-971E-123AD6634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7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4DFE-F6E5-174E-971E-123AD66347B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4DFE-F6E5-174E-971E-123AD66347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aju6mv8n0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vjyb-Lm82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67FC-B321-A72E-C79D-DA38A6D4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138"/>
            <a:ext cx="8229600" cy="954500"/>
          </a:xfrm>
        </p:spPr>
        <p:txBody>
          <a:bodyPr>
            <a:normAutofit fontScale="90000"/>
          </a:bodyPr>
          <a:lstStyle/>
          <a:p>
            <a:br>
              <a:rPr lang="zh-TW" altLang="en-US" sz="49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TW" sz="4900" b="0" i="0" dirty="0"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900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奇妙的雙手</a:t>
            </a:r>
            <a:br>
              <a:rPr lang="zh-TW" altLang="en-US" sz="105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https://www.youtube.com/watch?v=taju6mv8n0I</a:t>
            </a:r>
            <a:br>
              <a:rPr lang="en-US" altLang="zh-TW" sz="105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F32DC-3128-075D-ADFA-A728FC9F2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46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曾有一双手叫盲者重明，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生命见光焕然一新， 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祂奇妙的手常抚慰着我，领我走向光明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奇妙的恩典，让我又得着美好的新生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命</a:t>
            </a: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我永远歌颂，我永远赞美，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那奇妙的双手。 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哦！主！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那奇妙的双手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哦！主！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那慈爱的双手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奇妙的恩典，让我又得着美好的新生活， </a:t>
            </a: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我永远歌颂，我永远赞美，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那奇妙的双手。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155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96D0-E593-2584-C769-55229E02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金錢影響人生選擇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1568-2E84-92F0-2917-B491973B1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</a:t>
            </a:r>
            <a:r>
              <a:rPr lang="en-US" altLang="zh-CN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6:21</a:t>
            </a:r>
            <a:r>
              <a:rPr lang="zh-CN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因为你的财宝在哪里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你的心也在哪里</a:t>
            </a:r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08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4639-7CB5-4D01-E0C4-33215E02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人一直尋找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更好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的貨幣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C12A-EA12-13F5-1414-1022E36F1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5400" b="1" dirty="0">
                <a:solidFill>
                  <a:schemeClr val="accent5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历史演进</a:t>
            </a:r>
            <a:endParaRPr lang="en-US" altLang="zh-CN" sz="5400" b="1" dirty="0">
              <a:solidFill>
                <a:schemeClr val="accent5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</a:t>
            </a: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以物易物</a:t>
            </a:r>
            <a:endParaRPr lang="en-US" altLang="zh-TW" sz="5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</a:t>
            </a:r>
            <a:r>
              <a:rPr lang="en-US" sz="54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黄</a:t>
            </a: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金銀币</a:t>
            </a:r>
            <a:endParaRPr lang="en-US" altLang="zh-TW" sz="5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</a:t>
            </a: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紙质法幣</a:t>
            </a:r>
            <a:endParaRPr lang="en-US" altLang="zh-TW" sz="5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</a:t>
            </a: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數位钱幣</a:t>
            </a:r>
            <a:r>
              <a:rPr lang="zh-CN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837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0A98-6202-6A61-17C2-0E2E9D83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財富帶來權力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2EAC5-A869-B121-F71E-C143F9780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（传道书</a:t>
            </a:r>
            <a:r>
              <a:rPr lang="en-US" altLang="zh-CN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10:19</a:t>
            </a:r>
            <a:r>
              <a:rPr lang="zh-CN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设摆筵席是为喜笑，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酒能使人快活，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钱能叫万事应心。</a:t>
            </a: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064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23A5-E8FC-DF87-D18A-C68BD0AD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5.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人用財富尋找安全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B1EE4-DFBC-8EC1-ED6E-375B8727C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sz="4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CN" sz="4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12:15</a:t>
            </a:r>
            <a:r>
              <a:rPr lang="zh-CN" altLang="en-US" sz="4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</a:t>
            </a: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于是对众人说：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你们要谨慎自守，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免去一切的贪心，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因为人的生命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不在乎家道丰富。</a:t>
            </a:r>
            <a:endParaRPr lang="en-US" sz="5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65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20F7-D01E-94FB-113E-0933D824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6.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金錢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工具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能成为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偶像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E65C6-785F-C141-A920-BE194C3B7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en-US" altLang="zh-CN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:24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一个人不能事奉两个主，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不是恶这个爱那个，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就是重这个轻那个。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你们不能又事奉神，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又事奉玛门。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68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8B03-23EB-6F3C-9A1B-CEC03E52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金錢暴露心思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85B5-568B-8056-8A7C-0379BD34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（提摩太前书</a:t>
            </a:r>
            <a:r>
              <a:rPr lang="en-US" altLang="zh-CN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6:10</a:t>
            </a:r>
            <a:r>
              <a:rPr lang="zh-CN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贪财是万恶之根。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有人贪恋钱财，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就被引诱离了真道，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用许多愁苦把自己刺透了。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457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9B00-CEAC-7156-861F-7CE498AB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世界真正問題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zh-CN" altLang="en-US" sz="72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中藏</a:t>
            </a:r>
            <a:r>
              <a:rPr lang="zh-CN" altLang="en-US" sz="72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</a:t>
            </a:r>
            <a:endParaRPr lang="en-US" sz="48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1DEA05-9541-6D36-A164-558A59C79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1834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3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1B93-E119-6D4B-8216-D6088CB9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(马太福音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3:2, 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8)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5E48-7C36-298C-BD9D-6A90C807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天国近了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你们应当悔改！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你们要结出果子来，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与悔改的心相称！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(路加福音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6:45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因為好樹不能結壞果子，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壞樹不能結好果子。</a:t>
            </a:r>
            <a:endParaRPr lang="en-US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104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EA2BE-D475-46D2-0DAB-0B1C72E1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人心敗壞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55333-F419-CED8-B8EF-39EDABA1A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（耶利米书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17:9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人心比万物都诡诈，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坏到极处，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谁能识透呢？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559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BDB5-F37B-9FA3-7F5D-E9444381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私慾生出罪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AD91-6ABB-FEB3-0C91-EB822DACB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sz="5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（雅各书</a:t>
            </a:r>
            <a:r>
              <a:rPr lang="en-US" altLang="zh-CN" sz="5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1:15</a:t>
            </a:r>
            <a:r>
              <a:rPr lang="zh-CN" altLang="en-US" sz="5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私欲既怀了胎，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就生出罪来；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罪既长成，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就生出死来。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1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71D56-B090-69E6-E1AB-E3F78D61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5017" y="154379"/>
            <a:ext cx="4195658" cy="6068291"/>
          </a:xfrm>
        </p:spPr>
        <p:txBody>
          <a:bodyPr anchor="t">
            <a:normAutofit/>
          </a:bodyPr>
          <a:lstStyle/>
          <a:p>
            <a:r>
              <a:rPr lang="zh-TW" altLang="en-US" sz="6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</a:t>
            </a:r>
            <a:r>
              <a:rPr lang="zh-CN" altLang="en-US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</a:t>
            </a:r>
            <a:br>
              <a:rPr lang="en-US" altLang="zh-TW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</a:t>
            </a:r>
            <a:r>
              <a:rPr lang="zh-CN" altLang="en-US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悔改</a:t>
            </a:r>
            <a:br>
              <a:rPr lang="en-US" altLang="zh-TW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</a:t>
            </a:r>
            <a:r>
              <a:rPr lang="zh-CN" altLang="en-US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u="sng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救恩</a:t>
            </a:r>
            <a:endParaRPr lang="en-US" sz="5400" b="1" u="sng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5572CA-458B-4F23-6D14-877848A2D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682915"/>
              </p:ext>
            </p:extLst>
          </p:nvPr>
        </p:nvGraphicFramePr>
        <p:xfrm>
          <a:off x="3907385" y="0"/>
          <a:ext cx="5020217" cy="654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DCA39F-0140-465D-9852-133B1057A668}"/>
              </a:ext>
            </a:extLst>
          </p:cNvPr>
          <p:cNvSpPr txBox="1"/>
          <p:nvPr/>
        </p:nvSpPr>
        <p:spPr>
          <a:xfrm>
            <a:off x="211016" y="5568928"/>
            <a:ext cx="3319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zh-TW" altLang="en-US" sz="2800" b="1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何畢敏芝师母分享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119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7D7C-DE98-0076-0A61-DC9D9413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罪入世界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A8F69-D97D-B6A0-AE83-EBAD76A1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社会问题是所有人类的</a:t>
            </a:r>
            <a:endParaRPr lang="en-US" altLang="zh-TW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 </a:t>
            </a:r>
            <a:r>
              <a:rPr lang="en-US" altLang="zh-CN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5:12</a:t>
            </a: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这就如罪是从一人入了世界，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死又是从罪来的，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于是死就临到众人，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因为众人都犯了罪。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88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21B0-3364-B362-168A-B42F409C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罪影響人類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社会发展与制度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D9F0-9A5D-EB6E-9F78-2C19F504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198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7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政治、經濟、文化</a:t>
            </a:r>
            <a:r>
              <a:rPr lang="zh-CN" altLang="en-US" sz="17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、科技</a:t>
            </a:r>
            <a:endParaRPr lang="en-US" altLang="zh-TW" sz="17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7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都被罪污染</a:t>
            </a:r>
            <a:endParaRPr lang="en-US" altLang="zh-TW" sz="17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3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（马可福音</a:t>
            </a:r>
            <a:r>
              <a:rPr lang="en-US" altLang="zh-CN" sz="1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7:21-22</a:t>
            </a:r>
            <a:r>
              <a:rPr lang="zh-CN" altLang="en-US" sz="1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因为从里面，就是从人心里发出恶念</a:t>
            </a:r>
            <a:r>
              <a:rPr lang="zh-CN" altLang="en-US" sz="1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1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endParaRPr lang="en-US" altLang="zh-CN" sz="15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苟合、 偷盗、凶杀、奸淫、贪婪</a:t>
            </a:r>
            <a:endParaRPr lang="en-US" altLang="zh-TW" sz="1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邪恶、诡诈、淫荡、嫉妒、谤讟</a:t>
            </a:r>
            <a:endParaRPr lang="en-US" altLang="zh-TW" sz="1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骄傲、狂妄</a:t>
            </a:r>
            <a:r>
              <a:rPr lang="zh-CN" altLang="en-US" sz="1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1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9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F6C3-A272-758C-AA83-43D9EA2F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制度不能拯救人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D05DF-AF52-2192-A05A-2D0C7F45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科技、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文化、</a:t>
            </a: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金融、政治</a:t>
            </a:r>
            <a:endParaRPr lang="en-US" altLang="zh-TW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都不能</a:t>
            </a: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救赎</a:t>
            </a:r>
            <a: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人心</a:t>
            </a:r>
            <a:endParaRPr lang="en-US" altLang="zh-TW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(马可福音</a:t>
            </a:r>
            <a:r>
              <a:rPr lang="en-US" altLang="zh-CN" sz="4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8:36</a:t>
            </a:r>
            <a:r>
              <a:rPr lang="zh-CN" altLang="en-US" sz="4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人就是赚得全世界，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赔上自己的生命，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有什么益处呢？ </a:t>
            </a:r>
            <a:endParaRPr lang="en-US" sz="8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488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DD47-1892-6BB3-A816-DD552BAD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人人都有罪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5E482-690D-2FFA-2224-8B5D024C9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人类堕落</a:t>
            </a:r>
            <a:r>
              <a:rPr lang="en-US" altLang="zh-TW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 algn="ctr">
              <a:buNone/>
            </a:pPr>
            <a:r>
              <a:rPr lang="zh-TW" altLang="en-US" sz="7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罪带来世界系统扭曲</a:t>
            </a:r>
            <a:endParaRPr lang="en-US" altLang="zh-TW" sz="7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</a:t>
            </a:r>
            <a:r>
              <a:rPr lang="en-US" altLang="zh-CN" sz="6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3:23</a:t>
            </a:r>
            <a:r>
              <a:rPr lang="zh-CN" altLang="en-US" sz="6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6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因为世人都犯了罪</a:t>
            </a:r>
            <a:endParaRPr lang="en-US" altLang="zh-TW" sz="7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亏缺了神的荣耀</a:t>
            </a:r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66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328B-5F7C-BCE4-CA59-A4B89747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罪使人與神隔絕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15737-A6BA-E9CC-97D7-37E940BC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59:2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但你们的罪孽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使你们与神隔绝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你们的罪恶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使祂掩面不听你们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058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9B00-CEAC-7156-861F-7CE498AB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世界真正结束問題答案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en-US" sz="60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</a:t>
            </a:r>
            <a:endParaRPr lang="en-US" sz="5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1DEA05-9541-6D36-A164-558A59C79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53955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130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2003-1B87-8251-3D37-FA4C68B0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（使徒行传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4:12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D1D0-3627-4312-C30A-2BA29DC57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以外，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别无拯救，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因为在天下人间，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没有赐下别的名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我们可以靠着得救。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0445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8FAC-321D-A772-4BF6-4755F58C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13485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罪的工價乃是死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CCCF-3420-E0BF-7346-18848484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</a:t>
            </a:r>
            <a:r>
              <a:rPr lang="en-US" altLang="zh-CN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6:23</a:t>
            </a: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因为罪的工价乃是死，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唯有神的恩赐，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在我们的主基督耶稣里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乃是永生。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5864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D98F-DEA1-B800-E6D7-0E6A96D7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救恩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无法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用金錢購買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AA3FC-E26E-5B42-153A-60D1D282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（彼得前书</a:t>
            </a:r>
            <a:r>
              <a:rPr lang="en-US" altLang="zh-CN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1:18-19</a:t>
            </a:r>
            <a:r>
              <a:rPr lang="zh-CN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知道你们得赎，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脱去你们祖宗所传流虚妄的行为，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不是凭着能坏的金银等物，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乃是凭着基督的宝血，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如同无瑕疵、无玷污的羔羊之血。</a:t>
            </a:r>
            <a:endParaRPr lang="en-US" sz="3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586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4624-C934-1F23-8413-730AEF0D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耶穌為罪受死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5BF5-9963-1D4D-375A-9736A743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 </a:t>
            </a:r>
            <a:r>
              <a:rPr lang="en-US" altLang="zh-CN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53:5</a:t>
            </a:r>
            <a:r>
              <a:rPr lang="zh-CN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哪知祂为我们的过犯受害，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为我们的罪孽压伤。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因祂受的刑罚我们得平安，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因祂受的鞭伤我们得医治。</a:t>
            </a:r>
            <a:endParaRPr lang="en-US" sz="5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082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A3A1CD-5999-28B1-E6A9-39CC3EC65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606076"/>
            <a:ext cx="8458200" cy="56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48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25FD-DB73-7DD6-8E14-0095755C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耶穌為我們成為貧窮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9884-026A-A234-C7CB-82E9038E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sz="7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（哥林多后书 </a:t>
            </a:r>
            <a:r>
              <a:rPr lang="en-US" altLang="zh-CN" sz="7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8:9</a:t>
            </a:r>
            <a:r>
              <a:rPr lang="zh-CN" altLang="en-US" sz="7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7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你们知道我们主耶稣基督的恩典</a:t>
            </a:r>
            <a:endParaRPr lang="en-US" altLang="zh-TW" sz="7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7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本来富足，却为你们成了贫穷</a:t>
            </a:r>
            <a:endParaRPr lang="en-US" altLang="zh-TW" sz="7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叫你们因祂的贫穷可以成为富足</a:t>
            </a:r>
            <a:endParaRPr lang="en-US" sz="7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7822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D0B7-EA25-4B96-9FCC-3C03A7EB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5.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十架救恩帶來赦罪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BDF-5719-A367-B506-B317BB5C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（歌罗西书 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2:14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又涂抹了在律例上所写攻击我们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有碍于我们的字据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把它撤去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钉在十字架上</a:t>
            </a:r>
            <a:endParaRPr lang="en-US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9940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75AA-062D-7524-4463-68C0B7D1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6.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耶穌賜下新生命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33A8-75CA-0CED-F3FA-D9A9AFFBE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10:10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盗贼来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无非要偷窃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杀害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毁坏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我来了，是要叫羊得生命，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并且得的更丰盛。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2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81DF-4498-09FA-F9F6-95E4ECA5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先求神的國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5645-055F-6E1D-E543-3D7D1C25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 </a:t>
            </a:r>
            <a:r>
              <a:rPr lang="en-US" altLang="zh-CN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6:33</a:t>
            </a:r>
            <a:r>
              <a:rPr lang="en-US" altLang="zh-CN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你们要先求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的国和</a:t>
            </a:r>
            <a:r>
              <a:rPr lang="zh-TW" altLang="en-US" sz="5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的义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这些东西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都要加给你们了</a:t>
            </a:r>
            <a:br>
              <a:rPr lang="zh-TW" altLang="en-US" sz="3000" b="0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000" b="0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3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7854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427F3-58ED-040E-E938-2C8B7918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9" y="552854"/>
            <a:ext cx="7429500" cy="685800"/>
          </a:xfrm>
        </p:spPr>
        <p:txBody>
          <a:bodyPr anchor="t">
            <a:noAutofit/>
          </a:bodyPr>
          <a:lstStyle/>
          <a:p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反复思想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C48FC3-9979-D451-F161-5C9883C55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303527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342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C452-0233-9DF6-3AAF-1520274E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昼夜思想</a:t>
            </a:r>
            <a:endParaRPr lang="en-US" sz="6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2B07-044E-E12E-EE7B-3DB53CDD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 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1:1-2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不从恶人的计谋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不站罪人的道路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不坐亵慢人的座位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唯喜爱耶和华的律法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昼夜思想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这人便为有福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407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2C62E-8F2F-3F16-6AEE-F764597F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8" y="1289765"/>
            <a:ext cx="3531468" cy="4270963"/>
          </a:xfrm>
        </p:spPr>
        <p:txBody>
          <a:bodyPr anchor="ctr">
            <a:normAutofit/>
          </a:bodyPr>
          <a:lstStyle/>
          <a:p>
            <a:r>
              <a:rPr 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思想</a:t>
            </a:r>
            <a:r>
              <a:rPr lang="en-US" altLang="zh-CN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br>
              <a:rPr lang="en-US" altLang="zh-CN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900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49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统管万有</a:t>
            </a:r>
            <a:endParaRPr lang="en-US" sz="49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E3BA-3D89-DCF0-FBA1-7AF6A0E7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162" y="512905"/>
            <a:ext cx="3543598" cy="583794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 </a:t>
            </a:r>
            <a:r>
              <a:rPr lang="en-US" altLang="zh-CN" sz="40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103:19</a:t>
            </a:r>
            <a:r>
              <a:rPr lang="zh-CN" altLang="en-US" sz="40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0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耶和华在天上</a:t>
            </a:r>
            <a:endParaRPr lang="en-US" altLang="zh-TW" sz="44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立定宝座</a:t>
            </a:r>
            <a:endParaRPr lang="en-US" altLang="zh-TW" sz="44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4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祂的权柄</a:t>
            </a:r>
            <a:endParaRPr lang="en-US" altLang="zh-TW" sz="44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统管万有</a:t>
            </a:r>
            <a:endParaRPr lang="en-US" sz="44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55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世界按神的秩序被创造</a:t>
            </a:r>
            <a:endParaRPr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sz="5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1:1</a:t>
            </a:r>
            <a:r>
              <a:rPr 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起初，神创造天地。</a:t>
            </a:r>
            <a:br>
              <a:rPr lang="zh-TW" altLang="en-US" b="0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真正自由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来自圣经真理</a:t>
            </a:r>
            <a:endParaRPr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altLang="en-US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1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8:32</a:t>
            </a:r>
            <a:r>
              <a:rPr lang="zh-CN" altLang="en-US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16:13</a:t>
            </a:r>
            <a:r>
              <a:rPr lang="zh-CN" altLang="en-US" sz="1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你们必晓得真理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真理必叫你们得以自由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1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只等真理的圣灵来了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祂要引导你们明白一切的真理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因为他不是凭自己说的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乃是把所听见的都说出来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并要把将来的事告诉你们</a:t>
            </a:r>
            <a:endParaRPr sz="4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004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人生意义超越金钱</a:t>
            </a:r>
            <a:b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传道书</a:t>
            </a:r>
            <a:r>
              <a:rPr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12:13</a:t>
            </a:r>
            <a:r>
              <a:rPr 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这些事都已听见了</a:t>
            </a:r>
            <a:endParaRPr lang="en-US" altLang="zh-TW" sz="6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总意就是敬畏神</a:t>
            </a:r>
            <a:endParaRPr lang="en-US" altLang="zh-TW" sz="6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谨守</a:t>
            </a:r>
            <a:r>
              <a:rPr lang="zh-TW" altLang="en-US" sz="6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6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的诫命</a:t>
            </a:r>
            <a:endParaRPr lang="en-US" altLang="zh-TW" sz="6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这是人所当尽的本分</a:t>
            </a:r>
            <a:endParaRPr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82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29CA0-5AEB-F832-3ACE-E2736DA8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2915425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altLang="zh-TW" sz="41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41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</a:t>
            </a:r>
            <a:b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→人心</a:t>
            </a:r>
            <a:b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→罪恶</a:t>
            </a:r>
            <a:br>
              <a:rPr lang="en-US" altLang="zh-TW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→救主</a:t>
            </a:r>
            <a:b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4100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B0A1-0BF0-A3BC-AD68-344B4D5FE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389896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金錢的問題→</a:t>
            </a:r>
            <a:r>
              <a:rPr lang="zh-TW" altLang="en-US" sz="40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顯出人心</a:t>
            </a:r>
            <a:b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人心的問題→</a:t>
            </a:r>
            <a:r>
              <a:rPr lang="zh-TW" altLang="en-US" sz="4000" b="1" dirty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顯出罪恶</a:t>
            </a:r>
            <a:b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罪恶的問題→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需要救贖</a:t>
            </a:r>
            <a:b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救贖的救主→</a:t>
            </a: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耶穌基督</a:t>
            </a:r>
            <a:endParaRPr lang="en-US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69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主神旨意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忠心察验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跨信心步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 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13:31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-32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又设个比喻对他们说</a:t>
            </a:r>
            <a:r>
              <a:rPr lang="zh-CN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天国好像一粒芥菜种，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有人拿去种在田里。 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这原是百种里最小的，等到长起来，却比各样的菜都大，且成了树，</a:t>
            </a:r>
            <a:endParaRPr lang="en-US" altLang="zh-TW" sz="4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天上的飞鸟来宿在它的枝上。</a:t>
            </a:r>
            <a:endParaRPr lang="zh-TW" altLang="en-US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29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r>
              <a:rPr lang="zh-CN" altLang="en-US" sz="49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思想 </a:t>
            </a:r>
            <a: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b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种与收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923" y="518400"/>
            <a:ext cx="3776305" cy="58379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40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0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加拉太书 </a:t>
            </a:r>
            <a:r>
              <a:rPr lang="en-US" altLang="zh-TW" sz="40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6:7</a:t>
            </a:r>
            <a:r>
              <a:rPr lang="en-US" altLang="zh-TW" sz="40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不要自欺</a:t>
            </a: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神是轻慢不得的</a:t>
            </a: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人种的是什么</a:t>
            </a: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收的也是什么</a:t>
            </a:r>
            <a:endParaRPr lang="zh-TW" altLang="en-US" sz="40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240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5300" b="1" dirty="0">
                <a:solidFill>
                  <a:schemeClr val="accent6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金钱反映人的价值判断</a:t>
            </a:r>
            <a:br>
              <a:rPr lang="zh-TW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sz="49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6:2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撒在荆棘里的，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就是人听了道，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后来有世上的思虑、钱财的迷惑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把道挤住了，不能结实。</a:t>
            </a:r>
            <a:endParaRPr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人类</a:t>
            </a:r>
            <a:r>
              <a:rPr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系统无法自救</a:t>
            </a:r>
            <a:endParaRPr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sz="6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罗马书</a:t>
            </a:r>
            <a:r>
              <a:rPr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7:24</a:t>
            </a:r>
            <a:r>
              <a:rPr 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endParaRPr lang="en-US" sz="6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我真是苦啊！</a:t>
            </a:r>
            <a:endParaRPr lang="en-US" altLang="zh-TW" sz="6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谁能救我</a:t>
            </a:r>
            <a:endParaRPr lang="en-US" altLang="zh-TW" sz="6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脱离这取死的身体呢？</a:t>
            </a:r>
            <a:endParaRPr sz="6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842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未来价值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需要当下醒悟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sz="6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sz="6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12:24</a:t>
            </a:r>
            <a:r>
              <a:rPr lang="en-US" sz="6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endParaRPr lang="en-US" sz="5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我实实在在地告诉你们：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一粒麦子不落在地里死了，仍旧是一粒；若是死了，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就结出许多子粒来。</a:t>
            </a:r>
            <a:endParaRPr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9944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7947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73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</a:t>
            </a:r>
            <a:r>
              <a:rPr lang="zh-TW" altLang="en-US" sz="7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价值</a:t>
            </a:r>
            <a:r>
              <a:rPr lang="en-US" altLang="zh-TW" sz="7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3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勤劳</a:t>
            </a:r>
            <a:r>
              <a:rPr lang="zh-TW" altLang="en-US" sz="7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付出</a:t>
            </a:r>
            <a:b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(启示录</a:t>
            </a:r>
            <a:r>
              <a:rPr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:19</a:t>
            </a:r>
            <a:r>
              <a:rPr 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我知道你的行为、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爱心、信心、勤劳、忍耐，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又知道你末后所行的善事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比起初所行的更多。</a:t>
            </a:r>
            <a:endParaRPr lang="en-US" sz="6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 fontScale="90000"/>
          </a:bodyPr>
          <a:lstStyle/>
          <a:p>
            <a:br>
              <a:rPr lang="zh-TW" altLang="en-US" sz="49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思想</a:t>
            </a: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3.</a:t>
            </a:r>
            <a:br>
              <a:rPr lang="en-US" altLang="zh-TW" sz="49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9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神爱</a:t>
            </a:r>
            <a:r>
              <a:rPr lang="zh-CN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救赎</a:t>
            </a:r>
            <a:b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人需</a:t>
            </a:r>
            <a:r>
              <a:rPr lang="zh-CN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回应</a:t>
            </a:r>
            <a:b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4900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36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6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zh-TW" altLang="en-US" sz="36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3:16</a:t>
            </a:r>
            <a:r>
              <a:rPr lang="en-US" altLang="zh-TW" sz="36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endParaRPr lang="en-US" altLang="zh-TW" sz="36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神爱世人</a:t>
            </a:r>
            <a:endParaRPr lang="en-US" altLang="zh-TW" sz="36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甚至将祂的独生子赐给他们</a:t>
            </a:r>
            <a:endParaRPr lang="en-US" altLang="zh-TW" sz="36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叫一切信祂的</a:t>
            </a:r>
            <a:endParaRPr lang="en-US" altLang="zh-TW" sz="36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不致灭亡</a:t>
            </a:r>
            <a:endParaRPr lang="en-US" altLang="zh-TW" sz="36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反得永生</a:t>
            </a:r>
            <a:endParaRPr lang="zh-TW" altLang="en-US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相信并跟随基督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5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罗马书</a:t>
            </a:r>
            <a:r>
              <a:rPr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10:9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你若口里认耶稣为主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心里信神叫祂从死里复活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就必得救</a:t>
            </a:r>
            <a:endParaRPr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6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忍耐等候带来生命果效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88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sz="63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雅各书</a:t>
            </a:r>
            <a:r>
              <a:rPr sz="6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6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5:7</a:t>
            </a:r>
            <a:r>
              <a:rPr lang="en-US" sz="6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弟兄们哪</a:t>
            </a:r>
            <a:r>
              <a:rPr lang="zh-CN" altLang="en-US" sz="6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6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你们要忍耐</a:t>
            </a:r>
            <a:endParaRPr lang="en-US" altLang="zh-TW" sz="6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直到主来</a:t>
            </a:r>
            <a:endParaRPr lang="en-US" altLang="zh-TW" sz="6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</a:t>
            </a:r>
            <a:r>
              <a:rPr lang="zh-CN" altLang="en-US" sz="6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sz="6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农夫忍耐等候</a:t>
            </a:r>
            <a:endParaRPr lang="en-US" altLang="zh-TW" sz="6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地里宝贵的出产</a:t>
            </a:r>
            <a:endParaRPr lang="en-US" altLang="zh-TW" sz="6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直到得了秋雨春雨</a:t>
            </a:r>
            <a:endParaRPr sz="6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坚持信心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等候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主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忍耐到底蒙恩佑</a:t>
            </a:r>
            <a:b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</a:b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sz="5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马太福音</a:t>
            </a:r>
            <a:r>
              <a:rPr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24:13</a:t>
            </a:r>
            <a:r>
              <a:rPr 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唯有忍耐到底的</a:t>
            </a:r>
            <a:endParaRPr lang="en-US" altLang="zh-TW" sz="6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必然得救</a:t>
            </a:r>
            <a:endParaRPr sz="6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2DB32D-7118-7AD5-C1C1-9EAB81FC8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487" r="12330" b="9089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en-US" altLang="zh-TW" sz="2800" b="1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TW" sz="2800" b="1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sz="28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B6E16C-C314-266F-4F8F-A5032EF7A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8705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6700" dirty="0">
                <a:solidFill>
                  <a:schemeClr val="accent6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67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信心会经历试炼</a:t>
            </a:r>
            <a:b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彼得前书</a:t>
            </a:r>
            <a:r>
              <a:rPr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1:7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叫你们的信心既被试验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就比那被火试验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仍然能坏的金子更显宝贵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可以在耶稣基督显现的时候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得着称赞、荣耀、尊贵</a:t>
            </a:r>
            <a:endParaRPr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459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思想</a:t>
            </a:r>
            <a:r>
              <a:rPr lang="zh-CN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b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作出选择归从谁</a:t>
            </a:r>
            <a:r>
              <a:rPr lang="en-US" altLang="zh-TW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zh-TW" altLang="en-US" sz="49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5837949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（约书亚记</a:t>
            </a:r>
            <a:r>
              <a:rPr lang="zh-CN" altLang="en-US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24:15</a:t>
            </a:r>
            <a:r>
              <a:rPr lang="zh-CN" altLang="en-US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zh-CN" altLang="en-US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今日就可以</a:t>
            </a:r>
            <a:endParaRPr lang="en-US" altLang="zh-CN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选择所要事奉的</a:t>
            </a:r>
            <a:endParaRPr lang="en-US" altLang="zh-CN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CN" altLang="en-US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是你们列祖在大河 那边所事奉的神呢？</a:t>
            </a:r>
            <a:endParaRPr lang="en-US" altLang="zh-CN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CN" altLang="en-US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是你们所住这地的  亚摩利人的神呢？</a:t>
            </a:r>
            <a:endParaRPr lang="en-US" altLang="zh-CN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CN" altLang="en-US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8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至于我和我家</a:t>
            </a:r>
          </a:p>
          <a:p>
            <a:pPr marL="0" indent="0" algn="ctr">
              <a:buNone/>
            </a:pPr>
            <a:r>
              <a:rPr lang="zh-CN" altLang="en-US" sz="38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我们必定</a:t>
            </a:r>
            <a:endParaRPr lang="en-US" altLang="zh-CN" sz="38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8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事奉耶和华</a:t>
            </a:r>
            <a:endParaRPr lang="zh-CN" altLang="en-US" sz="2100" b="1" dirty="0">
              <a:solidFill>
                <a:schemeClr val="accent6">
                  <a:lumMod val="75000"/>
                  <a:alpha val="8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29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终极满足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由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财富到基督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sz="4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传道书</a:t>
            </a:r>
            <a:r>
              <a:rPr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5:10</a:t>
            </a:r>
            <a:r>
              <a:rPr 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弟兄们</a:t>
            </a:r>
            <a:r>
              <a:rPr lang="en-US" altLang="zh-TW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 </a:t>
            </a: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你们要把那先前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奉主名说话的众先知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当做能受苦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能忍耐的榜样</a:t>
            </a:r>
            <a:endParaRPr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2740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BF03B-8A57-571B-CD83-FFA4A9FD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2915425" cy="446116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神的拣选</a:t>
            </a:r>
            <a: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活水管子</a:t>
            </a:r>
            <a:b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忠心认真</a:t>
            </a:r>
            <a:b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感恩受托</a:t>
            </a:r>
            <a:b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40</a:t>
            </a:r>
            <a:r>
              <a:rPr lang="zh-CN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年如一日</a:t>
            </a:r>
            <a:br>
              <a:rPr lang="en-US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C0A6-F7D0-9DF7-2CEE-AD0B05969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en-US" sz="17600" b="1" dirty="0" err="1">
                <a:solidFill>
                  <a:schemeClr val="bg1"/>
                </a:solidFill>
                <a:highlight>
                  <a:srgbClr val="8000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成全神的国度</a:t>
            </a:r>
            <a:endParaRPr lang="en-US" altLang="zh-CN" sz="16000" b="1" dirty="0">
              <a:solidFill>
                <a:schemeClr val="bg1"/>
              </a:solidFill>
              <a:highlight>
                <a:srgbClr val="800000"/>
              </a:highligh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44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美国管家教会</a:t>
            </a:r>
            <a:endParaRPr lang="en-US" altLang="zh-CN" sz="144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雅歌音乐事工</a:t>
            </a:r>
            <a:endParaRPr lang="en-US" altLang="zh-CN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法拉盛角声中心</a:t>
            </a:r>
            <a:endParaRPr lang="en-US" altLang="zh-CN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福音机构、社区团体</a:t>
            </a:r>
            <a:endParaRPr lang="en-US" altLang="zh-CN" sz="1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活水供应站</a:t>
            </a:r>
            <a:endParaRPr lang="en-US" altLang="zh-CN" sz="160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sz="16000" b="1" dirty="0">
              <a:solidFill>
                <a:srgbClr val="00B05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6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60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建立基督教会</a:t>
            </a:r>
            <a:endParaRPr lang="en-US" altLang="zh-CN" sz="16000" b="1" dirty="0">
              <a:solidFill>
                <a:schemeClr val="bg1"/>
              </a:solidFill>
              <a:highlight>
                <a:srgbClr val="800000"/>
              </a:highligh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活水得胜教会</a:t>
            </a:r>
            <a:endParaRPr lang="en-US" altLang="zh-CN" sz="160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sz="51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51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9C981-CCD6-923E-AF50-5E082C3B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51" y="381935"/>
            <a:ext cx="3006438" cy="5974414"/>
          </a:xfrm>
        </p:spPr>
        <p:txBody>
          <a:bodyPr anchor="ctr">
            <a:normAutofit fontScale="90000"/>
          </a:bodyPr>
          <a:lstStyle/>
          <a:p>
            <a:br>
              <a:rPr lang="en-US" altLang="zh-CN" sz="70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8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管家</a:t>
            </a:r>
            <a:br>
              <a:rPr lang="en-US" altLang="zh-CN" sz="8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8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</a:t>
            </a:r>
            <a:br>
              <a:rPr lang="en-US" altLang="zh-CN" sz="8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8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使命</a:t>
            </a:r>
            <a:br>
              <a:rPr lang="en-US" altLang="zh-CN" sz="8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sz="7000" dirty="0">
              <a:solidFill>
                <a:srgbClr val="FFFFFF"/>
              </a:solidFill>
            </a:endParaRP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20" y="554152"/>
            <a:ext cx="430632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5A1F2-7B83-F8DD-0AC3-95DE4F40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18400"/>
            <a:ext cx="3578706" cy="6128585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zh-TW" altLang="en-US" sz="64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帮助基督徒</a:t>
            </a:r>
            <a:endParaRPr lang="en-US" altLang="zh-TW" sz="6400" b="1" i="0" u="none" strike="noStrike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64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活出</a:t>
            </a:r>
            <a:endParaRPr lang="en-US" altLang="zh-TW" sz="6400" b="1" i="0" u="none" strike="noStrike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CN" altLang="en-US" sz="64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影响</a:t>
            </a:r>
            <a:r>
              <a:rPr lang="zh-TW" altLang="en-US" sz="64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</a:t>
            </a:r>
            <a:r>
              <a:rPr lang="zh-CN" altLang="en-US" sz="64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时代</a:t>
            </a:r>
            <a:r>
              <a:rPr lang="zh-TW" altLang="en-US" sz="64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en-US" altLang="zh-TW" sz="6400" b="1" i="0" u="none" strike="noStrike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CN" altLang="en-US" sz="64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新生命</a:t>
            </a:r>
            <a:endParaRPr lang="en-US" altLang="zh-CN" sz="6400" b="1" i="0" u="none" strike="noStrike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br>
              <a:rPr lang="zh-TW" altLang="en-US" sz="4800" b="1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4800" b="1" dirty="0">
              <a:solidFill>
                <a:schemeClr val="tx1"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7000" b="1" i="0" u="none" strike="noStrike" dirty="0">
                <a:solidFill>
                  <a:srgbClr val="7030A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圣经管家原则</a:t>
            </a:r>
            <a:br>
              <a:rPr lang="zh-TW" altLang="en-US" sz="7000" b="1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7000" b="1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br>
              <a:rPr lang="en-US" altLang="zh-TW" sz="7000" b="1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000" b="1" i="0" u="none" strike="noStrike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诚实的货币</a:t>
            </a:r>
            <a:br>
              <a:rPr lang="zh-TW" altLang="en-US" sz="7000" b="1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7000" b="1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br>
              <a:rPr lang="en-US" altLang="zh-TW" sz="7000" b="1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000" b="1" i="0" u="none" strike="noStrike" dirty="0">
                <a:solidFill>
                  <a:srgbClr val="00B05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</a:t>
            </a:r>
            <a:endParaRPr lang="en-US" altLang="zh-TW" sz="7000" b="1" i="0" u="none" strike="noStrike" dirty="0">
              <a:solidFill>
                <a:srgbClr val="00B05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sz="7000" b="1" i="0" u="none" strike="noStrike" dirty="0">
                <a:solidFill>
                  <a:srgbClr val="00B05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生活实践</a:t>
            </a:r>
            <a:br>
              <a:rPr lang="zh-TW" altLang="en-US" sz="1300" b="0" i="0" u="none" strike="noStrike" dirty="0">
                <a:solidFill>
                  <a:srgbClr val="00B05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1300" b="0" i="0" u="none" strike="noStrike" dirty="0">
              <a:solidFill>
                <a:srgbClr val="00B05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940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9C981-CCD6-923E-AF50-5E082C3B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0"/>
            <a:ext cx="2369713" cy="6295293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       </a:t>
            </a: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管家</a:t>
            </a:r>
            <a:br>
              <a:rPr lang="en-US" altLang="zh-CN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责任</a:t>
            </a:r>
            <a:br>
              <a:rPr lang="en-US" altLang="zh-CN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代祷</a:t>
            </a:r>
            <a:br>
              <a:rPr lang="en-US" altLang="zh-CN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9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教导</a:t>
            </a:r>
            <a:br>
              <a:rPr lang="en-US" altLang="zh-CN" sz="32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2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2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深入了解</a:t>
            </a:r>
            <a:br>
              <a:rPr lang="en-US" altLang="zh-CN" sz="4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40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</a:t>
            </a:r>
            <a:br>
              <a:rPr lang="en-US" altLang="zh-TW" sz="40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是属灵</a:t>
            </a:r>
            <a:br>
              <a:rPr lang="en-US" altLang="zh-TW" sz="40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忠心测试</a:t>
            </a:r>
            <a:br>
              <a:rPr lang="en-US" altLang="zh-CN" sz="3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5A1F2-7B83-F8DD-0AC3-95DE4F40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n-US" altLang="zh-TW" sz="1700" b="1" i="0" u="none" strike="noStrike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endParaRPr lang="en-US" altLang="zh-TW" b="1" i="0" dirty="0"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chemeClr val="accent6">
                  <a:lumMod val="75000"/>
                </a:schemeClr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1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6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如果一个社会</a:t>
            </a:r>
            <a:endParaRPr lang="en-US" altLang="zh-TW" sz="16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6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6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货币系统</a:t>
            </a:r>
            <a:endParaRPr lang="en-US" altLang="zh-TW" sz="16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60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欺骗</a:t>
            </a:r>
            <a:endParaRPr lang="en-US" sz="160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60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任意改变</a:t>
            </a:r>
            <a:endParaRPr lang="en-US" sz="160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60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权力控制</a:t>
            </a:r>
            <a:endParaRPr lang="en-US" altLang="zh-TW" sz="160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28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社会就会变成</a:t>
            </a:r>
            <a:endParaRPr lang="en-US" altLang="zh-TW" sz="14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债务社会</a:t>
            </a:r>
            <a:endParaRPr lang="en-US" sz="144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投机社会</a:t>
            </a:r>
            <a:endParaRPr lang="en-US" sz="144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短期主义社会</a:t>
            </a:r>
            <a:endParaRPr lang="zh-TW" altLang="en-US" sz="36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6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6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168383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9082-7EAB-03E7-36F1-6D69BDEE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sz="6000" b="1" i="0" dirty="0">
                <a:solidFill>
                  <a:srgbClr val="0070C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</a:t>
            </a:r>
            <a:r>
              <a:rPr lang="en-US" altLang="zh-CN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11:12</a:t>
            </a:r>
            <a:r>
              <a:rPr lang="zh-CN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13200-666C-728B-8DE7-41CB5782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CN" sz="5400" b="1" i="0" dirty="0">
              <a:solidFill>
                <a:srgbClr val="0070C0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5400" b="1" i="0" dirty="0">
                <a:solidFill>
                  <a:srgbClr val="0070C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从施洗约翰的时候到如今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天国是努力进入的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努力的人就得着了</a:t>
            </a:r>
            <a:br>
              <a:rPr lang="zh-TW" altLang="en-US" sz="5400" b="0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5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887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CBA67-B1E3-28C6-B973-1E764C4C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sz="4400" b="0" i="0" dirty="0">
                <a:solidFill>
                  <a:srgbClr val="0070C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（腓立比书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3:13-14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4400" b="0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73C2-E2FA-71A6-6E2C-5B8FD9F50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弟兄们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US" altLang="zh-CN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我不是以为自己已经得着了，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我只有一件事，就是忘记背后，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努力面前的，向着标竿直跑，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要得神在基督耶稣里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从上面召我来得的奖赏。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784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3F67-FEC5-6B16-92B2-9CC4BE38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（以弗所书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1:2-3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E5EB-0C2D-BE9E-8A68-778BF2101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愿恩惠、平安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从神我们的父和主耶稣基督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归于你们！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愿颂赞归于我们主耶稣基督的父神！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祂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在基督里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曾赐给我们天上各样属灵的福气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。</a:t>
            </a:r>
            <a:br>
              <a:rPr lang="zh-TW" altLang="en-US" sz="3600" b="0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</a:br>
            <a:endParaRPr lang="en-US" sz="3600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56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A6D4-EF26-7B6D-5E51-87F8EBC9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409"/>
            <a:ext cx="8229600" cy="1577606"/>
          </a:xfrm>
        </p:spPr>
        <p:txBody>
          <a:bodyPr>
            <a:noAutofit/>
          </a:bodyPr>
          <a:lstStyle/>
          <a:p>
            <a:b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同路人</a:t>
            </a:r>
            <a:br>
              <a:rPr lang="en-US" sz="2400" dirty="0"/>
            </a:br>
            <a:r>
              <a:rPr lang="en-US" sz="1800" dirty="0">
                <a:hlinkClick r:id="rId2"/>
              </a:rPr>
              <a:t>https://www.youtube.com/watch?v=8vjyb-Lm82g</a:t>
            </a:r>
            <a:br>
              <a:rPr lang="en-US" sz="2400" dirty="0"/>
            </a:br>
            <a:br>
              <a:rPr lang="en-US" sz="20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67EB-A3F9-F8B2-1D37-D927D83CC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0522"/>
            <a:ext cx="8335108" cy="46071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13131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只因為我們 都是同路人 才會有同樣的經歷</a:t>
            </a:r>
            <a:endParaRPr lang="en-US" altLang="zh-TW" b="1" i="0" dirty="0">
              <a:solidFill>
                <a:srgbClr val="13131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13131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只因為我們 都是同路人 才會有同樣的追求 </a:t>
            </a:r>
            <a:endParaRPr lang="en-US" altLang="zh-TW" b="1" i="0" dirty="0">
              <a:solidFill>
                <a:srgbClr val="13131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13131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同甘苦 共患難 只有同路人最親 </a:t>
            </a:r>
            <a:endParaRPr lang="en-US" altLang="zh-TW" b="1" i="0" dirty="0">
              <a:solidFill>
                <a:srgbClr val="13131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13131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同流淚 同喜樂 只有同路人最真誠 </a:t>
            </a:r>
            <a:endParaRPr lang="en-US" altLang="zh-TW" b="1" i="0" dirty="0">
              <a:solidFill>
                <a:srgbClr val="13131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rgbClr val="13131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13131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感謝神讓我們 在真道上相逢 成為同路人 </a:t>
            </a:r>
            <a:endParaRPr lang="en-US" altLang="zh-TW" b="1" i="0" dirty="0">
              <a:solidFill>
                <a:srgbClr val="13131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13131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我們內心 發出同聲地歌唱 讚美奇妙救恩 </a:t>
            </a:r>
            <a:endParaRPr lang="en-US" altLang="zh-TW" b="1" i="0" dirty="0">
              <a:solidFill>
                <a:srgbClr val="13131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13131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心靈合一 相互理解 同路人一定要同心 </a:t>
            </a:r>
            <a:endParaRPr lang="en-US" altLang="zh-TW" b="1" i="0" dirty="0">
              <a:solidFill>
                <a:srgbClr val="13131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13131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美好的盼望 永恆的國度 永遠屬於我們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040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41E8CF4-0D74-8CC0-BB67-4A0C3232F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112591"/>
              </p:ext>
            </p:extLst>
          </p:nvPr>
        </p:nvGraphicFramePr>
        <p:xfrm>
          <a:off x="467717" y="837005"/>
          <a:ext cx="8124246" cy="538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8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9B00-CEAC-7156-861F-7CE498AB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世界真正問題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zh-CN" altLang="en-US" sz="66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露</a:t>
            </a:r>
            <a:r>
              <a:rPr lang="zh-CN" altLang="en-US" sz="66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</a:t>
            </a:r>
            <a:endParaRPr lang="en-US" sz="5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1DEA05-9541-6D36-A164-558A59C79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63318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25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458A-3872-8200-86F5-A1067A29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(箴言</a:t>
            </a:r>
            <a:r>
              <a:rPr 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4:23</a:t>
            </a:r>
            <a:r>
              <a:rPr 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E96E4-B718-3FE9-0AA9-A662F50E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你要保守你心，</a:t>
            </a:r>
            <a:endParaRPr lang="en-US" altLang="zh-TW" sz="6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胜过保守一切，</a:t>
            </a:r>
            <a:endParaRPr lang="en-US" altLang="zh-TW" sz="6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因为一生的果效</a:t>
            </a:r>
            <a:endParaRPr lang="en-US" altLang="zh-TW" sz="6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是由心发出。</a:t>
            </a:r>
            <a:endParaRPr lang="en-US" sz="6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643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A20C-1411-5D69-148E-F4B28849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人心一生追求財富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CB385-D80B-D066-EA39-C1F30AE7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（传道书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5:10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贪爱银子的不因得银子知足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贪爱丰富的也不因得利益知足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这也是虚空</a:t>
            </a:r>
            <a:br>
              <a:rPr lang="zh-TW" altLang="en-US" b="0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584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2303</Words>
  <Application>Microsoft Macintosh PowerPoint</Application>
  <PresentationFormat>On-screen Show (4:3)</PresentationFormat>
  <Paragraphs>409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Kaiti TC</vt:lpstr>
      <vt:lpstr>Microsoft YaHei UI</vt:lpstr>
      <vt:lpstr>SimHei</vt:lpstr>
      <vt:lpstr>Arial</vt:lpstr>
      <vt:lpstr>Calibri</vt:lpstr>
      <vt:lpstr>Roboto</vt:lpstr>
      <vt:lpstr>Times New Roman</vt:lpstr>
      <vt:lpstr>Office Theme</vt:lpstr>
      <vt:lpstr>  奇妙的雙手 https://www.youtube.com/watch?v=taju6mv8n0I  </vt:lpstr>
      <vt:lpstr> 从 金钱  经 悔改  到 救恩</vt:lpstr>
      <vt:lpstr>PowerPoint Presentation</vt:lpstr>
      <vt:lpstr>    金钱 →人心 →罪恶 →救主 </vt:lpstr>
      <vt:lpstr>  </vt:lpstr>
      <vt:lpstr>PowerPoint Presentation</vt:lpstr>
      <vt:lpstr>世界真正問題是钱露心</vt:lpstr>
      <vt:lpstr>(箴言4:23)</vt:lpstr>
      <vt:lpstr>1.人心一生追求財富</vt:lpstr>
      <vt:lpstr>2.金錢影響人生選擇</vt:lpstr>
      <vt:lpstr>3.人一直尋找更好的貨幣</vt:lpstr>
      <vt:lpstr>4.財富帶來權力</vt:lpstr>
      <vt:lpstr>5.人用財富尋找安全</vt:lpstr>
      <vt:lpstr>6.金錢是工具，不能成为偶像</vt:lpstr>
      <vt:lpstr>7.金錢暴露心思</vt:lpstr>
      <vt:lpstr>世界真正問題是心中藏罪</vt:lpstr>
      <vt:lpstr>(马太福音3:2, 8)</vt:lpstr>
      <vt:lpstr>1.人心敗壞</vt:lpstr>
      <vt:lpstr>2.私慾生出罪</vt:lpstr>
      <vt:lpstr>3.罪入世界</vt:lpstr>
      <vt:lpstr>4.罪影響人類社会发展与制度</vt:lpstr>
      <vt:lpstr>5.制度不能拯救人</vt:lpstr>
      <vt:lpstr>6.人人都有罪</vt:lpstr>
      <vt:lpstr>7.罪使人與神隔絕</vt:lpstr>
      <vt:lpstr>世界真正结束問題答案在基督</vt:lpstr>
      <vt:lpstr>（使徒行传 4:12）</vt:lpstr>
      <vt:lpstr>1.罪的工價乃是死</vt:lpstr>
      <vt:lpstr>2.救恩无法用金錢購買</vt:lpstr>
      <vt:lpstr>3.耶穌為罪受死</vt:lpstr>
      <vt:lpstr>4.耶穌為我們成為貧窮</vt:lpstr>
      <vt:lpstr>5.十架救恩帶來赦罪</vt:lpstr>
      <vt:lpstr>6.耶穌賜下新生命</vt:lpstr>
      <vt:lpstr>7.先求神的國</vt:lpstr>
      <vt:lpstr>反复思想</vt:lpstr>
      <vt:lpstr>昼夜思想</vt:lpstr>
      <vt:lpstr>思想1.  神统管万有</vt:lpstr>
      <vt:lpstr>世界按神的秩序被创造</vt:lpstr>
      <vt:lpstr>真正自由来自圣经真理</vt:lpstr>
      <vt:lpstr> 人生意义超越金钱 </vt:lpstr>
      <vt:lpstr>主神旨意 忠心察验 跨信心步</vt:lpstr>
      <vt:lpstr> 思想 2.   种与收</vt:lpstr>
      <vt:lpstr> 金钱反映人的价值判断 </vt:lpstr>
      <vt:lpstr>人类系统无法自救</vt:lpstr>
      <vt:lpstr>未来价值 需要当下醒悟</vt:lpstr>
      <vt:lpstr> 天国价值 勤劳付出 </vt:lpstr>
      <vt:lpstr> 思想 3.  神爱 救赎 人需 回应 </vt:lpstr>
      <vt:lpstr>相信并跟随基督</vt:lpstr>
      <vt:lpstr>忍耐等候带来生命果效</vt:lpstr>
      <vt:lpstr> 坚持信心等候主 忍耐到底蒙恩佑 </vt:lpstr>
      <vt:lpstr> 信心会经历试炼 </vt:lpstr>
      <vt:lpstr>思想 4.  作出选择归从谁?</vt:lpstr>
      <vt:lpstr>终极满足由财富到基督</vt:lpstr>
      <vt:lpstr> 神的拣选 活水管子 忠心认真 感恩受托  40年如一日 </vt:lpstr>
      <vt:lpstr> 管家 教会 使命 </vt:lpstr>
      <vt:lpstr>                        管家 责任 代祷 教导   深入了解  金钱 是属灵 忠心测试 </vt:lpstr>
      <vt:lpstr> （马太福音11:12） </vt:lpstr>
      <vt:lpstr> （腓立比书 3:13-14） </vt:lpstr>
      <vt:lpstr>（以弗所书 1:2-3）</vt:lpstr>
      <vt:lpstr> 同路人 https://www.youtube.com/watch?v=8vjyb-Lm82g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从金钱 到救恩</dc:title>
  <dc:subject/>
  <dc:creator/>
  <cp:keywords/>
  <dc:description>generated using python-pptx</dc:description>
  <cp:lastModifiedBy>Minchi Ho Pi</cp:lastModifiedBy>
  <cp:revision>38</cp:revision>
  <dcterms:created xsi:type="dcterms:W3CDTF">2013-01-27T09:14:16Z</dcterms:created>
  <dcterms:modified xsi:type="dcterms:W3CDTF">2026-03-26T06:16:02Z</dcterms:modified>
  <cp:category/>
</cp:coreProperties>
</file>