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92" r:id="rId3"/>
    <p:sldId id="256" r:id="rId4"/>
    <p:sldId id="290" r:id="rId5"/>
    <p:sldId id="257" r:id="rId6"/>
    <p:sldId id="258" r:id="rId7"/>
    <p:sldId id="260" r:id="rId8"/>
    <p:sldId id="274" r:id="rId9"/>
    <p:sldId id="275" r:id="rId10"/>
    <p:sldId id="276" r:id="rId11"/>
    <p:sldId id="277" r:id="rId12"/>
    <p:sldId id="278" r:id="rId13"/>
    <p:sldId id="288" r:id="rId14"/>
    <p:sldId id="282" r:id="rId15"/>
    <p:sldId id="279" r:id="rId16"/>
    <p:sldId id="283" r:id="rId17"/>
    <p:sldId id="262" r:id="rId18"/>
    <p:sldId id="264" r:id="rId19"/>
    <p:sldId id="284" r:id="rId20"/>
    <p:sldId id="285" r:id="rId21"/>
    <p:sldId id="286" r:id="rId22"/>
    <p:sldId id="265" r:id="rId23"/>
    <p:sldId id="266" r:id="rId24"/>
    <p:sldId id="268" r:id="rId25"/>
    <p:sldId id="287" r:id="rId26"/>
    <p:sldId id="269" r:id="rId27"/>
    <p:sldId id="271" r:id="rId28"/>
    <p:sldId id="291" r:id="rId29"/>
    <p:sldId id="27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/>
    <p:restoredTop sz="94670"/>
  </p:normalViewPr>
  <p:slideViewPr>
    <p:cSldViewPr snapToGrid="0" snapToObjects="1">
      <p:cViewPr varScale="1">
        <p:scale>
          <a:sx n="109" d="100"/>
          <a:sy n="109" d="100"/>
        </p:scale>
        <p:origin x="17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C135-BD62-DEB2-DCAB-2FCE2905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A236-1729-60A9-1362-15171F7C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A6FC1-60FC-51DF-CD1E-17D6CFCC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FA21-79D9-9736-E1D3-F152E62C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C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（利未记 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27:30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ACA9-7E13-0A54-FE83-A9E2666B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地上所有的十分之一，无论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是种子还是出产，都属于耶和华为圣。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（十一属于神，是神的圣物）</a:t>
            </a:r>
          </a:p>
          <a:p>
            <a:pPr marL="0" indent="0">
              <a:buNone/>
            </a:pPr>
            <a:endParaRPr lang="en-US" altLang="zh-TW" sz="39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地上所有的，无论是地上的种子是树上的果子，十分之一是耶和华的，是归给耶和华为圣的。</a:t>
            </a:r>
            <a:endParaRPr lang="en-US" sz="39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00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9CD9-F0D3-3EA4-FF50-F4EF6488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D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（民数记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18:21-24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57C3-357B-A20E-8961-64A810B5B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23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利未人吃奉献的人所得的十一分，因为他们专职事奉神。（十一用于支持祭司职分）</a:t>
            </a:r>
            <a:endParaRPr lang="en-US" altLang="zh-TW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凡以色列中出产的十分之一，我已赐给利未的</a:t>
            </a:r>
            <a:endParaRPr lang="en-US" altLang="zh-TW" sz="112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子孙为业。因他们所办的是会幕的事，所以赐给他们为酬他们的劳。从今以后，以色列人不可挨近会幕，免得他们担罪而死。唯独利未人要办会幕的事，</a:t>
            </a:r>
            <a:endParaRPr lang="en-US" altLang="zh-TW" sz="112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担当罪孽，这要做你们世世代代永远的定例。</a:t>
            </a:r>
            <a:endParaRPr lang="en-US" altLang="zh-TW" sz="112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他们在以色列人中不可有产业。因为以色列人中出产的十分之一，就是献给耶和华为举祭的，我已赐给利未人为业，所以我对他们说：在以色列人中不可有产业。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CAA6-1A75-34D3-4F9E-069004D9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E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（申命记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14:22-23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805C-A660-0695-86DB-C0C36976E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要把十分之一献给神，好叫你吃在祂面前，</a:t>
            </a:r>
            <a:endParaRPr lang="en-US" altLang="zh-TW" sz="3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并得福。（十一不仅是义务，更带来属灵祝福）</a:t>
            </a:r>
            <a:endParaRPr lang="en-US" altLang="zh-TW" sz="3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你要把你撒种所产的，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就是你田地每年所出的，十分取一分；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又要把你的五谷、新酒和油的十分之一，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并牛群、羊群中头生的，吃在耶和华你神面前，就是祂所选择要立为祂名的居所。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这样，你可以学习时常敬畏耶和华你的神。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4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sz="60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十一奉献的意义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7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endParaRPr lang="zh-TW" altLang="en-US" sz="4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支持圣殿 </a:t>
            </a: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供应事奉者</a:t>
            </a:r>
            <a:r>
              <a:rPr lang="zh-CN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照顾社会弱势</a:t>
            </a:r>
          </a:p>
          <a:p>
            <a:pPr marL="0" indent="0" algn="ctr">
              <a:buNone/>
            </a:pPr>
            <a:endParaRPr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800" b="1" dirty="0" err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甘心乐意</a:t>
            </a: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向主</a:t>
            </a:r>
            <a:r>
              <a:rPr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回应</a:t>
            </a:r>
            <a:endParaRPr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新约的重点强调</a:t>
            </a:r>
            <a:endParaRPr lang="en-US" altLang="zh-TW" sz="4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奉献不是宗教税务</a:t>
            </a:r>
            <a:r>
              <a:rPr lang="en-US" altLang="zh-TW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奉献是爱的回应</a:t>
            </a:r>
            <a:r>
              <a:rPr lang="zh-TW" altLang="en-US" sz="38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sz="4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2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407D-C55C-7846-EEBF-FB1FEC42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TW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23:1</a:t>
            </a:r>
            <a:r>
              <a:rPr lang="zh-TW" altLang="en-US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</a:t>
            </a:r>
            <a:r>
              <a:rPr lang="zh-TW" altLang="en-US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6C9C-C8F6-CCE5-5DC0-5FC23BBB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5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你们献上薄荷、茴香、芹菜的十分之一，却忽略了公义、怜悯、信实。（耶稣强调心比形式重要，十一要与公义、爱心同行）</a:t>
            </a:r>
          </a:p>
          <a:p>
            <a:pPr marL="0" indent="0">
              <a:buNone/>
            </a:pP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那时，耶稣对众人和门徒讲论，“你们这假冒为善的文士和法利赛人有祸了！因为你们将薄荷、茴香、芹菜献上十分之一，那律法上更重的事，就是公义、怜悯、信实反倒不行了。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这更重的是你们当行的，那也是不可不行的。”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361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407D-C55C-7846-EEBF-FB1FEC42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 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11:42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6C9C-C8F6-CCE5-5DC0-5FC23BBB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你们献上十分之一，却忽略了公义与神的爱。（原则同様强调心比形式重要，奉献是心的回应）</a:t>
            </a:r>
          </a:p>
          <a:p>
            <a:pPr marL="0" indent="0">
              <a:buNone/>
            </a:pPr>
            <a:endParaRPr lang="en-US" altLang="zh-TW" sz="36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你们法利赛人有祸了！因为你们将薄荷、芸香并各样菜蔬献上十分之一，那公义和爱神的事反倒不行了。这原是你们当行的，那也是不可不行的。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13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407D-C55C-7846-EEBF-FB1FEC42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（哥林多后书 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9:6-7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16C9C-C8F6-CCE5-5DC0-5FC23BBB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少种的少收，多种的多收。各人要随本心所酌定的，不要作难，不要勉强，因为捐得乐意的人是神所喜爱的。（新约强调甘心乐意，而非固定比例的律法要求）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少种的少收，多种的多收”，这话是真的。各人要随本心所酌定的，不要作难，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不要勉强，因为捐得乐意的人是神所喜爱的。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478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7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真正的奉献</a:t>
            </a:r>
            <a:endParaRPr sz="7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sz="57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不是把我的给神</a:t>
            </a:r>
            <a:endParaRPr sz="5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57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而是承认本来属于神</a:t>
            </a:r>
            <a:endParaRPr sz="5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57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主权的归属</a:t>
            </a:r>
            <a:r>
              <a:rPr lang="zh-CN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奉献的核心不是金额</a:t>
            </a:r>
            <a:r>
              <a:rPr lang="zh-CN" altLang="en-US" sz="4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5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大卫祷告说：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我算什么</a:t>
            </a:r>
            <a:r>
              <a:rPr lang="zh-CN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我的民算什么</a:t>
            </a:r>
            <a:r>
              <a:rPr lang="zh-CN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竟能如此</a:t>
            </a:r>
            <a:endParaRPr lang="en-US" altLang="zh-TW" sz="52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乐意奉献</a:t>
            </a:r>
            <a:r>
              <a:rPr lang="zh-CN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因为万物都从祢而来，我</a:t>
            </a:r>
            <a:r>
              <a:rPr lang="zh-TW" altLang="en-US" sz="52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们</a:t>
            </a:r>
            <a:endParaRPr lang="en-US" altLang="zh-TW" sz="52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把从祢而得的献给祢。</a:t>
            </a:r>
            <a:r>
              <a:rPr lang="zh-TW" altLang="en-US" sz="4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（历代志上</a:t>
            </a:r>
            <a:r>
              <a:rPr lang="en-US" altLang="zh-TW" sz="4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29:14</a:t>
            </a:r>
            <a:r>
              <a:rPr lang="zh-TW" altLang="en-US" sz="4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sz="60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003299"/>
            <a:ext cx="8559800" cy="1638301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sz="53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管家观念</a:t>
            </a:r>
            <a:br>
              <a:rPr lang="en-US" sz="5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神看重的不仅是给予，更是管理</a:t>
            </a:r>
            <a:br>
              <a:rPr lang="en-US" altLang="zh-TW" sz="4000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rgbClr val="FF66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zh-TW" altLang="en-US" sz="40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endParaRPr sz="4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1717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54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财富是托付</a:t>
            </a:r>
            <a:endParaRPr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54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人是管家</a:t>
            </a:r>
            <a:endParaRPr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54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忠心带来更大托付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F3AE-A2F1-2E19-73E6-45CF2A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800080"/>
                </a:solidFill>
                <a:effectLst/>
              </a:rPr>
              <a:t>      </a:t>
            </a:r>
            <a:br>
              <a:rPr lang="en-US" altLang="zh-TW" b="1" dirty="0">
                <a:solidFill>
                  <a:srgbClr val="800080"/>
                </a:solidFill>
                <a:effectLst/>
              </a:rPr>
            </a:b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留意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管理与祝福的相关经文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172E-DDE1-D94A-1843-6BDA4136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你要记念耶和华你的神，因为得货财的力量是祂给你的。（承认财富来自神）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你要记念耶和华你的神，因为得货财的力量是祂给你的，为要坚定祂向你列祖起誓所立的约，像今日一样。</a:t>
            </a:r>
            <a:endParaRPr lang="en-US" altLang="zh-TW" sz="36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（申命记 </a:t>
            </a:r>
            <a:r>
              <a:rPr lang="en-US" altLang="zh-TW" sz="3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8:18</a:t>
            </a:r>
            <a:r>
              <a:rPr lang="zh-TW" altLang="en-US" sz="36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9F71-25EE-6BF0-19AE-3D2C42311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476BB-7C17-AAC5-DD8D-EF39ADE86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AD297-DF3E-C7A1-FEDE-32E284343EFD}"/>
              </a:ext>
            </a:extLst>
          </p:cNvPr>
          <p:cNvSpPr txBox="1"/>
          <p:nvPr/>
        </p:nvSpPr>
        <p:spPr>
          <a:xfrm>
            <a:off x="2286000" y="32473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C4C7C5"/>
                </a:solidFill>
                <a:effectLst/>
                <a:latin typeface="Google Sans Text"/>
              </a:rPr>
              <a:t>57098474-FD3D- ... 9AB18DDBF0.JPG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C1A74B-5DCC-4C92-7393-F613027C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202"/>
            <a:ext cx="9144000" cy="46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F3AE-A2F1-2E19-73E6-45CF2A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800080"/>
                </a:solidFill>
                <a:effectLst/>
              </a:rPr>
              <a:t>      </a:t>
            </a:r>
            <a:br>
              <a:rPr lang="en-US" altLang="zh-TW" b="1" dirty="0">
                <a:solidFill>
                  <a:srgbClr val="800080"/>
                </a:solidFill>
                <a:effectLst/>
              </a:rPr>
            </a:b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留意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管理与祝福的相关经文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80008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172E-DDE1-D94A-1843-6BDA4136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2889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万物都从祢而来，我们把从祢而得的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献给祢。（奉献的核心是承认主权）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我算什么</a:t>
            </a:r>
            <a:r>
              <a:rPr lang="zh-CN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我的民算什么</a:t>
            </a:r>
            <a:r>
              <a:rPr lang="zh-CN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39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竟能如此乐意奉献</a:t>
            </a:r>
            <a:r>
              <a:rPr lang="zh-CN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因为万物都从祢而来，</a:t>
            </a:r>
            <a:endParaRPr lang="en-US" altLang="zh-TW" sz="39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9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我们把从祢而得的献给祢。</a:t>
            </a:r>
            <a:endParaRPr lang="en-US" altLang="zh-TW" sz="39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</a:t>
            </a:r>
            <a:r>
              <a:rPr lang="zh-TW" altLang="en-US" sz="4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（历代志上</a:t>
            </a:r>
            <a:r>
              <a:rPr lang="en-US" altLang="zh-TW" sz="4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29:14</a:t>
            </a:r>
            <a:r>
              <a:rPr lang="zh-TW" altLang="en-US" sz="42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 </a:t>
            </a:r>
            <a:endParaRPr lang="zh-TW" altLang="en-US" sz="4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21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F3AE-A2F1-2E19-73E6-45CF2A63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800080"/>
                </a:solidFill>
                <a:effectLst/>
              </a:rPr>
              <a:t>      </a:t>
            </a:r>
            <a:br>
              <a:rPr lang="en-US" altLang="zh-TW" b="1" dirty="0">
                <a:solidFill>
                  <a:srgbClr val="800080"/>
                </a:solidFill>
                <a:effectLst/>
              </a:rPr>
            </a:b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留意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管理与祝福的相关经文</a:t>
            </a:r>
            <a:r>
              <a:rPr lang="zh-CN" altLang="en-US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9172E-DDE1-D94A-1843-6BDA4136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你的财宝在哪里，你的心也在哪里。（奉献是心的表达）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因为你的财宝在哪里，你的心也在哪里。（马太福音 </a:t>
            </a:r>
            <a:r>
              <a:rPr lang="en-US" altLang="zh-TW" sz="4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6:21</a:t>
            </a:r>
            <a:r>
              <a:rPr lang="zh-TW" altLang="en-US" sz="4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0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按各人的才干</a:t>
            </a:r>
            <a:r>
              <a:rPr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的比喻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</a:t>
            </a:r>
            <a:r>
              <a:rPr lang="en-US" altLang="zh-CN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</a:t>
            </a: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章）</a:t>
            </a:r>
            <a:br>
              <a:rPr lang="zh-CN" altLang="en-US" sz="4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神的原则是：财富是托付</a:t>
            </a: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人是管家</a:t>
            </a: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忠心带来更大托付</a:t>
            </a:r>
          </a:p>
          <a:p>
            <a:pPr marL="0" indent="0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因此</a:t>
            </a:r>
          </a:p>
          <a:p>
            <a:pPr marL="0" indent="0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神供应需要的人，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却把财富托付给会管理的人</a:t>
            </a:r>
          </a:p>
          <a:p>
            <a:pPr marL="0" indent="0">
              <a:buNone/>
            </a:pPr>
            <a:endParaRPr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为何财富给会管理的人</a:t>
            </a:r>
            <a:endParaRPr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2800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为什么财富常不在最需要的人手中？</a:t>
            </a:r>
            <a:endParaRPr lang="zh-TW" altLang="en-US" sz="1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9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因为财富具有放大作用：</a:t>
            </a:r>
          </a:p>
          <a:p>
            <a:pPr marL="0" indent="0">
              <a:buNone/>
            </a:pPr>
            <a:r>
              <a:rPr lang="en-US" altLang="zh-CN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放大品格</a:t>
            </a:r>
            <a:r>
              <a:rPr lang="zh-CN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放大选择</a:t>
            </a:r>
            <a:r>
              <a:rPr lang="zh-CN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放大人心方向</a:t>
            </a:r>
          </a:p>
          <a:p>
            <a:pPr marL="0" indent="0">
              <a:buNone/>
            </a:pPr>
            <a:endParaRPr lang="en-US" altLang="zh-TW" sz="128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耶稣说：</a:t>
            </a:r>
            <a:endParaRPr lang="en-US" altLang="zh-TW" sz="128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在最小的事上忠心，在大事上也忠心。</a:t>
            </a:r>
            <a:endParaRPr lang="en-US" altLang="zh-TW" sz="128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28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r>
              <a:rPr lang="zh-TW" altLang="en-US" sz="12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sz="12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16:10</a:t>
            </a:r>
            <a:r>
              <a:rPr lang="zh-TW" altLang="en-US" sz="128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28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财富不是奖赏，而是责任。</a:t>
            </a:r>
          </a:p>
          <a:p>
            <a:pPr marL="0" indent="0">
              <a:buNone/>
            </a:pPr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奉献与储存的</a:t>
            </a:r>
            <a:r>
              <a:rPr lang="zh-TW" altLang="en-US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</a:t>
            </a:r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平衡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成熟的基督徒应明白：</a:t>
            </a:r>
          </a:p>
          <a:p>
            <a:pPr marL="0" indent="0">
              <a:buNone/>
            </a:pP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 ≠ 全部给出</a:t>
            </a:r>
            <a:r>
              <a:rPr lang="zh-CN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储存 ≠ 不属灵</a:t>
            </a:r>
          </a:p>
          <a:p>
            <a:pPr marL="0" indent="0">
              <a:buNone/>
            </a:pPr>
            <a:endParaRPr lang="en-US" altLang="zh-TW" sz="4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祷告听从神的引导</a:t>
            </a:r>
            <a:r>
              <a:rPr lang="zh-CN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4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主！祢要我如何管理祢托付的资源？</a:t>
            </a:r>
            <a:endParaRPr lang="en-US" altLang="zh-TW" sz="4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4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</a:t>
            </a:r>
            <a:r>
              <a:rPr lang="en-US" altLang="zh-TW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家庭责任</a:t>
            </a:r>
            <a:r>
              <a:rPr lang="en-US" altLang="zh-TW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储蓄预备</a:t>
            </a:r>
            <a:r>
              <a:rPr lang="en-US" altLang="zh-TW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长期管理</a:t>
            </a:r>
          </a:p>
          <a:p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为主财富管理</a:t>
            </a:r>
            <a:r>
              <a:rPr lang="zh-CN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4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敬拜主的心态。</a:t>
            </a:r>
          </a:p>
          <a:p>
            <a:endParaRPr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66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现代时代的提醒：</a:t>
            </a:r>
            <a:br>
              <a:rPr lang="en-US" altLang="zh-TW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6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财富形式改变，原则不变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现今的财富可能是：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现金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6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投资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数位货币</a:t>
            </a:r>
            <a:endParaRPr lang="en-US" sz="63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63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7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我是否让</a:t>
            </a:r>
            <a:r>
              <a:rPr lang="zh-CN" altLang="en-US" sz="7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神参与我看重的财富？</a:t>
            </a: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7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属灵成长三阶段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义务阶段：我必须奉献</a:t>
            </a:r>
          </a:p>
          <a:p>
            <a:pPr marL="0" indent="0">
              <a:buNone/>
            </a:pP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回应阶段：我愿意奉献</a:t>
            </a:r>
          </a:p>
          <a:p>
            <a:pPr marL="0" indent="0">
              <a:buNone/>
            </a:pPr>
            <a:r>
              <a:rPr lang="en-US" altLang="zh-TW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托管阶段：一切本属神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en-US" altLang="zh-CN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CN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</a:t>
            </a: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我只是管家</a:t>
            </a: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真正的自由在第三阶段</a:t>
            </a: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结论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财富不是属于我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而是经过我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成为祝福的管道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神赐福的目的，从来不是停留在人身上。正如：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我必赐福给你，使你成为祝福。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我必叫你成为大国，我必赐福给你，叫你的名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为大，你也要叫别人得福。（创世记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12:2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从十一奉献到财富托管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576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sz="112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天国子民的金钱</a:t>
            </a:r>
            <a:r>
              <a:rPr lang="en-US" sz="112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观</a:t>
            </a:r>
            <a:endParaRPr lang="en-US" sz="112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为什么基督徒一谈钱就产生压力？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财富的源头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一切能力与财富都来自神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十一奉献的真正意义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zh-CN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圣经真理吩咐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真正的奉献：承认主权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神看重的不仅是给予，更是管理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为什么财富常不在最需要的人手中？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奉献、储存与投资的属灵平衡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现代时代的提醒：财富形式改变，原则不变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属灵成长的三个阶段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结论：财富不是属于我，而是经过我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6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6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indent="-514350">
              <a:buAutoNum type="arabicPeriod" startAt="4"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76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天国子民的人生宣告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主啊！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一切从祢而来，求祢指教我如何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管理使用属于祢的</a:t>
            </a:r>
            <a:r>
              <a:rPr lang="zh-TW" altLang="en-US" sz="51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祢所托付的财富。</a:t>
            </a:r>
          </a:p>
          <a:p>
            <a:pPr marL="0" indent="0">
              <a:buNone/>
            </a:pP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真正的问题，不是我奉献多少？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而是当神察看我的财富时，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祂看见的是自我作主人，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5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还是向主作忠心的管家？</a:t>
            </a:r>
            <a:endParaRPr lang="en-US" altLang="zh-TW" sz="51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https://</a:t>
            </a:r>
            <a:r>
              <a:rPr lang="en-US" altLang="zh-TW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www.youtube.com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en-US" altLang="zh-TW" sz="3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watch?v</a:t>
            </a:r>
            <a:r>
              <a:rPr lang="en-US" altLang="zh-TW" sz="3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=2ZjV0lNye30</a:t>
            </a:r>
            <a:endParaRPr lang="zh-TW" altLang="en-US" sz="3200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从十一奉献到财富托管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sz="176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天国子民的金钱</a:t>
            </a:r>
            <a:r>
              <a:rPr lang="en-US" sz="176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观</a:t>
            </a:r>
            <a:endParaRPr lang="en-US" sz="176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ctr">
              <a:buNone/>
            </a:pPr>
            <a:r>
              <a:rPr lang="en-US" altLang="zh-TW" sz="11200" b="1" dirty="0">
                <a:solidFill>
                  <a:srgbClr val="333333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圣经有多少经节论及”金钱、财富”？ </a:t>
            </a:r>
            <a:endParaRPr lang="en-US" altLang="zh-TW" sz="128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主耶稣的比喻里</a:t>
            </a:r>
            <a:r>
              <a:rPr lang="en-US" altLang="zh-TW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有多少与金钱有关</a:t>
            </a:r>
            <a:r>
              <a:rPr lang="en-US" altLang="zh-TW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 </a:t>
            </a:r>
          </a:p>
          <a:p>
            <a:pPr marL="0" indent="0" algn="ctr">
              <a:buNone/>
            </a:pPr>
            <a:endParaRPr lang="en-US" altLang="zh-TW" sz="128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有超过</a:t>
            </a:r>
            <a:r>
              <a:rPr lang="en-US" altLang="zh-TW" sz="128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2350</a:t>
            </a:r>
            <a:r>
              <a:rPr lang="zh-TW" altLang="en-US" sz="128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节经文</a:t>
            </a: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与钱财有关！</a:t>
            </a:r>
            <a:endParaRPr lang="en-US" altLang="zh-TW" sz="128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2800" b="1" i="0" dirty="0">
              <a:solidFill>
                <a:srgbClr val="333333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主耶稣曾说过</a:t>
            </a:r>
            <a:r>
              <a:rPr lang="en-US" altLang="zh-TW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39</a:t>
            </a: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zh-TW" altLang="en-US" sz="128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比喻</a:t>
            </a:r>
            <a:r>
              <a:rPr lang="en-US" altLang="zh-TW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其中</a:t>
            </a:r>
            <a:r>
              <a:rPr lang="en-US" altLang="zh-TW" sz="128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lang="zh-TW" altLang="en-US" sz="128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</a:t>
            </a:r>
            <a:r>
              <a:rPr lang="zh-TW" altLang="en-US" sz="12800" b="1" i="0" dirty="0">
                <a:solidFill>
                  <a:srgbClr val="333333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是与钱财有关的！</a:t>
            </a:r>
          </a:p>
          <a:p>
            <a:pPr marL="0" indent="0">
              <a:buNone/>
            </a:pPr>
            <a:endParaRPr lang="zh-TW" altLang="en-US" sz="6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indent="-514350">
              <a:buAutoNum type="arabicPeriod" startAt="4"/>
            </a:pP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C135-BD62-DEB2-DCAB-2FCE2905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A236-1729-60A9-1362-15171F7C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A6FC1-60FC-51DF-CD1E-17D6CFCC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1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从十一奉献到财富托管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sz="128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天国子民的金钱</a:t>
            </a:r>
            <a:r>
              <a:rPr lang="en-US" sz="12800" b="1" dirty="0" err="1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观</a:t>
            </a:r>
            <a:endParaRPr lang="en-US" sz="7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9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为什么基督徒一谈钱就产生压力？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财富的源头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一切能力与财富都来自神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十一奉献的真正意义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r>
              <a:rPr lang="zh-CN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圣经真理吩咐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真正的奉献：承认主权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5. 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神看重的不仅是给予，更是管理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为什么财富常不在最需要的人手中？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奉献、储存与投资的属灵平衡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现代时代的提醒：财富形式改变，原则不变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属灵成长的三个阶段</a:t>
            </a:r>
            <a:endParaRPr lang="en-US" altLang="zh-TW" sz="11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11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10.</a:t>
            </a:r>
            <a:r>
              <a:rPr lang="zh-TW" altLang="en-US" sz="11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结论：财富不是属于我，而是经过我</a:t>
            </a:r>
            <a:endParaRPr lang="zh-TW" altLang="en-US" sz="11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6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6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indent="-514350">
              <a:buAutoNum type="arabicPeriod" startAt="4"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55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b="1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为什么基督徒一谈钱就产生压力？</a:t>
            </a:r>
            <a:br>
              <a:rPr lang="en-US" altLang="zh-TW" b="1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9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十一奉献是不是天国纳税？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若达不到是否亏欠神？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生活不足时还需要奉献吗？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TW" sz="44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44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财富的源头</a:t>
            </a:r>
            <a:r>
              <a:rPr lang="en-US" altLang="zh-TW" sz="44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br>
              <a:rPr lang="en-US" altLang="zh-TW" sz="44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一切能力与财富都来自神</a:t>
            </a:r>
            <a:endParaRPr lang="zh-TW" altLang="en-US" sz="4400" b="1" dirty="0">
              <a:solidFill>
                <a:schemeClr val="accent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健康</a:t>
            </a:r>
            <a:r>
              <a:rPr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生命、能力机会皆来自神</a:t>
            </a:r>
            <a:endParaRPr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财富首先</a:t>
            </a:r>
            <a:r>
              <a:rPr lang="en-US"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</a:t>
            </a:r>
            <a:r>
              <a:rPr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sz="4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</a:t>
            </a:r>
            <a:endParaRPr 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认知</a:t>
            </a:r>
            <a:r>
              <a:rPr lang="zh-TW" altLang="en-US" sz="4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财富原属于谁</a:t>
            </a: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你要记念耶和华你的神，因为</a:t>
            </a:r>
            <a:endParaRPr lang="en-US" altLang="zh-TW" sz="40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得货财的力量是祂给你的，为要坚定祂</a:t>
            </a:r>
            <a:endParaRPr lang="en-US" altLang="zh-TW" sz="40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向你列祖起誓所立的约，像今日一样。</a:t>
            </a:r>
            <a:endParaRPr lang="en-US" altLang="zh-TW" sz="4000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申命记 </a:t>
            </a:r>
            <a:r>
              <a:rPr lang="en-US" altLang="zh-TW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8:18</a:t>
            </a:r>
            <a:r>
              <a:rPr lang="zh-TW" altLang="en-US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sz="60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十一奉献的意义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7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endParaRPr lang="zh-TW" altLang="en-US" sz="4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支持圣殿 </a:t>
            </a: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供应事奉者</a:t>
            </a:r>
            <a:r>
              <a:rPr lang="zh-CN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照顾社会弱势</a:t>
            </a:r>
          </a:p>
          <a:p>
            <a:pPr marL="0" indent="0" algn="ctr">
              <a:buNone/>
            </a:pPr>
            <a:endParaRPr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4800" b="1" dirty="0" err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甘心乐意</a:t>
            </a: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向主</a:t>
            </a:r>
            <a:r>
              <a:rPr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回应</a:t>
            </a:r>
            <a:endParaRPr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4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新约的重点强调</a:t>
            </a:r>
            <a:endParaRPr lang="en-US" altLang="zh-TW" sz="42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奉献不是宗教税务</a:t>
            </a:r>
            <a:r>
              <a:rPr lang="en-US" altLang="zh-TW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 </a:t>
            </a:r>
            <a:r>
              <a:rPr lang="zh-TW" altLang="en-US" sz="42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奉献是爱的回应</a:t>
            </a:r>
            <a:r>
              <a:rPr lang="zh-TW" altLang="en-US" sz="38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sz="4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A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（创世记 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14:18-20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麦基洗德撒冷王为至高神的祭司，给亚伯拉罕祝福，亚伯拉罕就把所得的十分之一给了他。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（说明十一奉献的最早例子）</a:t>
            </a:r>
            <a:endParaRPr lang="en-US" altLang="zh-TW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又有撒冷王麦基洗德带着饼和酒出来迎接，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他是至高神的祭司。他为亚伯兰祝福，说：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“愿天地的主、至高的神赐福于亚伯兰！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至高的神把敌人交在你手里，是应当称颂的！”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亚伯兰就把所得的拿出十分之一来，给麦基洗德。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82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2109-ED3E-DE9E-497D-99BD943F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旧约</a:t>
            </a:r>
            <a:r>
              <a:rPr lang="zh-TW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经文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B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（创世记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28:20-22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97C8-5586-A6EF-01D6-A51C11892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雅各向神许愿：神若与我同在，使我平安回家，我必将所得的一切十分之一</a:t>
            </a:r>
            <a:endParaRPr lang="en-US" altLang="zh-TW" sz="39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献给神。（表达感恩与承认神为供应者）</a:t>
            </a:r>
          </a:p>
          <a:p>
            <a:pPr marL="0" indent="0">
              <a:buNone/>
            </a:pP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雅各许愿说：“神若与我同在，在我所行的路上保佑我，又给我食物吃、衣服穿，使我平平安安地回到我父亲的家，我就必以耶和华为我的神，我所立为柱子的石头也必做神的殿。</a:t>
            </a:r>
            <a:endParaRPr lang="en-US" altLang="zh-TW" b="1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凡你所赐给我的，我必将十分之一献给你。”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3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2166</Words>
  <Application>Microsoft Macintosh PowerPoint</Application>
  <PresentationFormat>On-screen Show (4:3)</PresentationFormat>
  <Paragraphs>222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Google Sans Text</vt:lpstr>
      <vt:lpstr>Microsoft YaHei UI</vt:lpstr>
      <vt:lpstr>SimHei</vt:lpstr>
      <vt:lpstr>Arial</vt:lpstr>
      <vt:lpstr>Calibri</vt:lpstr>
      <vt:lpstr>Office Theme</vt:lpstr>
      <vt:lpstr>PowerPoint Presentation</vt:lpstr>
      <vt:lpstr>PowerPoint Presentation</vt:lpstr>
      <vt:lpstr>从十一奉献到财富托管</vt:lpstr>
      <vt:lpstr>从十一奉献到财富托管</vt:lpstr>
      <vt:lpstr>  1.为什么基督徒一谈钱就产生压力？  </vt:lpstr>
      <vt:lpstr>2.财富的源头: 一切能力与财富都来自神</vt:lpstr>
      <vt:lpstr>3.十一奉献的意义</vt:lpstr>
      <vt:lpstr>旧约经文 A （创世记 14:18-20）</vt:lpstr>
      <vt:lpstr> 旧约经文 B （创世记 28:20-22） </vt:lpstr>
      <vt:lpstr> 旧约经文 C （利未记 27:30） </vt:lpstr>
      <vt:lpstr>  旧约经文 D （民数记18:21-24）  </vt:lpstr>
      <vt:lpstr>旧约经文 E （申命记14:22-23）</vt:lpstr>
      <vt:lpstr>3.十一奉献的意义</vt:lpstr>
      <vt:lpstr> 新约经文 1（马太福音 23:1、23） </vt:lpstr>
      <vt:lpstr> 新约经文 2（路加福音 11:42） </vt:lpstr>
      <vt:lpstr> 新约经文 3 （哥林多后书 9:6-7） </vt:lpstr>
      <vt:lpstr>真正的奉献</vt:lpstr>
      <vt:lpstr>   管家观念 神看重的不仅是给予，更是管理   </vt:lpstr>
      <vt:lpstr>       《留意：管理与祝福的相关经文 1》 </vt:lpstr>
      <vt:lpstr>       《留意：管理与祝福的相关经文 2》 </vt:lpstr>
      <vt:lpstr>       《留意：管理与祝福的相关经文 3》 </vt:lpstr>
      <vt:lpstr> 按各人的才干的比喻（马太福音25章） </vt:lpstr>
      <vt:lpstr>为何财富给会管理的人</vt:lpstr>
      <vt:lpstr>奉献与储存的属灵平衡</vt:lpstr>
      <vt:lpstr> 现代时代的提醒： 财富形式改变，原则不变</vt:lpstr>
      <vt:lpstr>属灵成长三阶段</vt:lpstr>
      <vt:lpstr>结论</vt:lpstr>
      <vt:lpstr>从十一奉献到财富托管</vt:lpstr>
      <vt:lpstr>天国子民的人生宣告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从十一奉献到财富托管</dc:title>
  <dc:subject/>
  <dc:creator/>
  <cp:keywords/>
  <dc:description>generated using python-pptx</dc:description>
  <cp:lastModifiedBy>Minchi Ho Pi</cp:lastModifiedBy>
  <cp:revision>10</cp:revision>
  <dcterms:created xsi:type="dcterms:W3CDTF">2013-01-27T09:14:16Z</dcterms:created>
  <dcterms:modified xsi:type="dcterms:W3CDTF">2026-03-26T05:52:55Z</dcterms:modified>
  <cp:category/>
</cp:coreProperties>
</file>